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7.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4"/>
    <p:sldMasterId id="2147483953" r:id="rId5"/>
    <p:sldMasterId id="2147483954" r:id="rId6"/>
    <p:sldMasterId id="2147483961" r:id="rId7"/>
    <p:sldMasterId id="2147483963" r:id="rId8"/>
    <p:sldMasterId id="2147483956" r:id="rId9"/>
    <p:sldMasterId id="2147483958" r:id="rId10"/>
    <p:sldMasterId id="2147483955" r:id="rId11"/>
    <p:sldMasterId id="2147483973" r:id="rId12"/>
  </p:sldMasterIdLst>
  <p:notesMasterIdLst>
    <p:notesMasterId r:id="rId44"/>
  </p:notesMasterIdLst>
  <p:handoutMasterIdLst>
    <p:handoutMasterId r:id="rId45"/>
  </p:handoutMasterIdLst>
  <p:sldIdLst>
    <p:sldId id="571" r:id="rId13"/>
    <p:sldId id="579" r:id="rId14"/>
    <p:sldId id="709" r:id="rId15"/>
    <p:sldId id="734" r:id="rId16"/>
    <p:sldId id="713" r:id="rId17"/>
    <p:sldId id="751" r:id="rId18"/>
    <p:sldId id="752" r:id="rId19"/>
    <p:sldId id="605" r:id="rId20"/>
    <p:sldId id="737" r:id="rId21"/>
    <p:sldId id="748" r:id="rId22"/>
    <p:sldId id="749" r:id="rId23"/>
    <p:sldId id="753" r:id="rId24"/>
    <p:sldId id="607" r:id="rId25"/>
    <p:sldId id="739" r:id="rId26"/>
    <p:sldId id="740" r:id="rId27"/>
    <p:sldId id="609" r:id="rId28"/>
    <p:sldId id="608" r:id="rId29"/>
    <p:sldId id="588" r:id="rId30"/>
    <p:sldId id="754" r:id="rId31"/>
    <p:sldId id="606" r:id="rId32"/>
    <p:sldId id="755" r:id="rId33"/>
    <p:sldId id="611" r:id="rId34"/>
    <p:sldId id="311" r:id="rId35"/>
    <p:sldId id="312" r:id="rId36"/>
    <p:sldId id="745" r:id="rId37"/>
    <p:sldId id="307" r:id="rId38"/>
    <p:sldId id="310" r:id="rId39"/>
    <p:sldId id="756" r:id="rId40"/>
    <p:sldId id="610" r:id="rId41"/>
    <p:sldId id="757" r:id="rId42"/>
    <p:sldId id="602" r:id="rId43"/>
  </p:sldIdLst>
  <p:sldSz cx="12192000" cy="6858000"/>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userDrawn="1">
          <p15:clr>
            <a:srgbClr val="A4A3A4"/>
          </p15:clr>
        </p15:guide>
        <p15:guide id="4" pos="7679">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iko Takemi" initials="A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950F"/>
    <a:srgbClr val="FF6600"/>
    <a:srgbClr val="A5A5A5"/>
    <a:srgbClr val="E7E6E6"/>
    <a:srgbClr val="48367D"/>
    <a:srgbClr val="4C5252"/>
    <a:srgbClr val="EFCAAF"/>
    <a:srgbClr val="958FBC"/>
    <a:srgbClr val="EBE4A7"/>
    <a:srgbClr val="C9D5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8" autoAdjust="0"/>
    <p:restoredTop sz="94444" autoAdjust="0"/>
  </p:normalViewPr>
  <p:slideViewPr>
    <p:cSldViewPr>
      <p:cViewPr varScale="1">
        <p:scale>
          <a:sx n="81" d="100"/>
          <a:sy n="81" d="100"/>
        </p:scale>
        <p:origin x="782" y="67"/>
      </p:cViewPr>
      <p:guideLst>
        <p:guide orient="horz" pos="2160"/>
        <p:guide pos="3840"/>
        <p:guide orient="horz"/>
        <p:guide pos="767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75" d="100"/>
          <a:sy n="75" d="100"/>
        </p:scale>
        <p:origin x="-4068" y="-114"/>
      </p:cViewPr>
      <p:guideLst>
        <p:guide orient="horz" pos="3130"/>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commentAuthors" Target="commentAuthors.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49786" cy="498693"/>
          </a:xfrm>
          <a:prstGeom prst="rect">
            <a:avLst/>
          </a:prstGeom>
        </p:spPr>
        <p:txBody>
          <a:bodyPr vert="horz" lIns="91474" tIns="45737" rIns="91474" bIns="45737" rtlCol="0"/>
          <a:lstStyle>
            <a:lvl1pPr algn="l">
              <a:defRPr sz="1200"/>
            </a:lvl1pPr>
          </a:lstStyle>
          <a:p>
            <a:endParaRPr lang="en-NZ" dirty="0"/>
          </a:p>
        </p:txBody>
      </p:sp>
      <p:sp>
        <p:nvSpPr>
          <p:cNvPr id="3" name="Date Placeholder 2"/>
          <p:cNvSpPr>
            <a:spLocks noGrp="1"/>
          </p:cNvSpPr>
          <p:nvPr>
            <p:ph type="dt" sz="quarter" idx="1"/>
          </p:nvPr>
        </p:nvSpPr>
        <p:spPr>
          <a:xfrm>
            <a:off x="3855839" y="1"/>
            <a:ext cx="2949786" cy="498693"/>
          </a:xfrm>
          <a:prstGeom prst="rect">
            <a:avLst/>
          </a:prstGeom>
        </p:spPr>
        <p:txBody>
          <a:bodyPr vert="horz" lIns="91474" tIns="45737" rIns="91474" bIns="45737" rtlCol="0"/>
          <a:lstStyle>
            <a:lvl1pPr algn="r">
              <a:defRPr sz="1200"/>
            </a:lvl1pPr>
          </a:lstStyle>
          <a:p>
            <a:fld id="{85D701EE-1FBA-4307-A5A0-FAD659DC6E39}" type="datetimeFigureOut">
              <a:rPr lang="en-NZ" smtClean="0"/>
              <a:pPr/>
              <a:t>19/06/2021</a:t>
            </a:fld>
            <a:endParaRPr lang="en-NZ" dirty="0"/>
          </a:p>
        </p:txBody>
      </p:sp>
      <p:sp>
        <p:nvSpPr>
          <p:cNvPr id="4" name="Footer Placeholder 3"/>
          <p:cNvSpPr>
            <a:spLocks noGrp="1"/>
          </p:cNvSpPr>
          <p:nvPr>
            <p:ph type="ftr" sz="quarter" idx="2"/>
          </p:nvPr>
        </p:nvSpPr>
        <p:spPr>
          <a:xfrm>
            <a:off x="2" y="9440647"/>
            <a:ext cx="2949786" cy="498693"/>
          </a:xfrm>
          <a:prstGeom prst="rect">
            <a:avLst/>
          </a:prstGeom>
        </p:spPr>
        <p:txBody>
          <a:bodyPr vert="horz" lIns="91474" tIns="45737" rIns="91474" bIns="45737" rtlCol="0" anchor="b"/>
          <a:lstStyle>
            <a:lvl1pPr algn="l">
              <a:defRPr sz="1200"/>
            </a:lvl1pPr>
          </a:lstStyle>
          <a:p>
            <a:endParaRPr lang="en-NZ" dirty="0"/>
          </a:p>
        </p:txBody>
      </p:sp>
      <p:sp>
        <p:nvSpPr>
          <p:cNvPr id="5" name="Slide Number Placeholder 4"/>
          <p:cNvSpPr>
            <a:spLocks noGrp="1"/>
          </p:cNvSpPr>
          <p:nvPr>
            <p:ph type="sldNum" sz="quarter" idx="3"/>
          </p:nvPr>
        </p:nvSpPr>
        <p:spPr>
          <a:xfrm>
            <a:off x="3855839" y="9440647"/>
            <a:ext cx="2949786" cy="498693"/>
          </a:xfrm>
          <a:prstGeom prst="rect">
            <a:avLst/>
          </a:prstGeom>
        </p:spPr>
        <p:txBody>
          <a:bodyPr vert="horz" lIns="91474" tIns="45737" rIns="91474" bIns="45737" rtlCol="0" anchor="b"/>
          <a:lstStyle>
            <a:lvl1pPr algn="r">
              <a:defRPr sz="1200"/>
            </a:lvl1pPr>
          </a:lstStyle>
          <a:p>
            <a:fld id="{97D3D0BD-DB2D-4CFB-B804-653564142846}" type="slidenum">
              <a:rPr lang="en-NZ" smtClean="0"/>
              <a:pPr/>
              <a:t>‹#›</a:t>
            </a:fld>
            <a:endParaRPr lang="en-NZ" dirty="0"/>
          </a:p>
        </p:txBody>
      </p:sp>
    </p:spTree>
    <p:extLst>
      <p:ext uri="{BB962C8B-B14F-4D97-AF65-F5344CB8AC3E}">
        <p14:creationId xmlns:p14="http://schemas.microsoft.com/office/powerpoint/2010/main" val="1109532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2949786" cy="498693"/>
          </a:xfrm>
          <a:prstGeom prst="rect">
            <a:avLst/>
          </a:prstGeom>
        </p:spPr>
        <p:txBody>
          <a:bodyPr vert="horz" lIns="91474" tIns="45737" rIns="91474" bIns="45737" rtlCol="0"/>
          <a:lstStyle>
            <a:lvl1pPr algn="l">
              <a:defRPr sz="1200" b="0" i="0">
                <a:latin typeface="+mn-lt"/>
              </a:defRPr>
            </a:lvl1pPr>
          </a:lstStyle>
          <a:p>
            <a:endParaRPr lang="en-NZ" dirty="0"/>
          </a:p>
        </p:txBody>
      </p:sp>
      <p:sp>
        <p:nvSpPr>
          <p:cNvPr id="3" name="Date Placeholder 2"/>
          <p:cNvSpPr>
            <a:spLocks noGrp="1"/>
          </p:cNvSpPr>
          <p:nvPr>
            <p:ph type="dt" idx="1"/>
          </p:nvPr>
        </p:nvSpPr>
        <p:spPr>
          <a:xfrm>
            <a:off x="3855839" y="1"/>
            <a:ext cx="2949786" cy="498693"/>
          </a:xfrm>
          <a:prstGeom prst="rect">
            <a:avLst/>
          </a:prstGeom>
        </p:spPr>
        <p:txBody>
          <a:bodyPr vert="horz" lIns="91474" tIns="45737" rIns="91474" bIns="45737" rtlCol="0"/>
          <a:lstStyle>
            <a:lvl1pPr algn="r">
              <a:defRPr sz="1200" b="0" i="0">
                <a:latin typeface="+mn-lt"/>
              </a:defRPr>
            </a:lvl1pPr>
          </a:lstStyle>
          <a:p>
            <a:fld id="{72A1673E-E3F0-41EB-8C5F-8EC9A5FDE63C}" type="datetimeFigureOut">
              <a:rPr lang="en-NZ" smtClean="0"/>
              <a:pPr/>
              <a:t>19/06/2021</a:t>
            </a:fld>
            <a:endParaRPr lang="en-NZ" dirty="0"/>
          </a:p>
        </p:txBody>
      </p:sp>
      <p:sp>
        <p:nvSpPr>
          <p:cNvPr id="4" name="Slide Image Placeholder 3"/>
          <p:cNvSpPr>
            <a:spLocks noGrp="1" noRot="1" noChangeAspect="1"/>
          </p:cNvSpPr>
          <p:nvPr>
            <p:ph type="sldImg" idx="2"/>
          </p:nvPr>
        </p:nvSpPr>
        <p:spPr>
          <a:xfrm>
            <a:off x="422275" y="1243013"/>
            <a:ext cx="5964238" cy="3355975"/>
          </a:xfrm>
          <a:prstGeom prst="rect">
            <a:avLst/>
          </a:prstGeom>
          <a:noFill/>
          <a:ln w="12700">
            <a:solidFill>
              <a:prstClr val="black"/>
            </a:solidFill>
          </a:ln>
        </p:spPr>
        <p:txBody>
          <a:bodyPr vert="horz" lIns="91474" tIns="45737" rIns="91474" bIns="45737" rtlCol="0" anchor="ctr"/>
          <a:lstStyle/>
          <a:p>
            <a:endParaRPr lang="en-NZ" dirty="0"/>
          </a:p>
        </p:txBody>
      </p:sp>
      <p:sp>
        <p:nvSpPr>
          <p:cNvPr id="5" name="Notes Placeholder 4"/>
          <p:cNvSpPr>
            <a:spLocks noGrp="1"/>
          </p:cNvSpPr>
          <p:nvPr>
            <p:ph type="body" sz="quarter" idx="3"/>
          </p:nvPr>
        </p:nvSpPr>
        <p:spPr>
          <a:xfrm>
            <a:off x="680721" y="4783309"/>
            <a:ext cx="5445760" cy="3913614"/>
          </a:xfrm>
          <a:prstGeom prst="rect">
            <a:avLst/>
          </a:prstGeom>
        </p:spPr>
        <p:txBody>
          <a:bodyPr vert="horz" lIns="91474" tIns="45737" rIns="91474" bIns="45737"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6" name="Footer Placeholder 5"/>
          <p:cNvSpPr>
            <a:spLocks noGrp="1"/>
          </p:cNvSpPr>
          <p:nvPr>
            <p:ph type="ftr" sz="quarter" idx="4"/>
          </p:nvPr>
        </p:nvSpPr>
        <p:spPr>
          <a:xfrm>
            <a:off x="2" y="9440647"/>
            <a:ext cx="2949786" cy="498693"/>
          </a:xfrm>
          <a:prstGeom prst="rect">
            <a:avLst/>
          </a:prstGeom>
        </p:spPr>
        <p:txBody>
          <a:bodyPr vert="horz" lIns="91474" tIns="45737" rIns="91474" bIns="45737" rtlCol="0" anchor="b"/>
          <a:lstStyle>
            <a:lvl1pPr algn="l">
              <a:defRPr sz="1200" b="0" i="0">
                <a:latin typeface="+mn-lt"/>
              </a:defRPr>
            </a:lvl1pPr>
          </a:lstStyle>
          <a:p>
            <a:endParaRPr lang="en-NZ" dirty="0"/>
          </a:p>
        </p:txBody>
      </p:sp>
      <p:sp>
        <p:nvSpPr>
          <p:cNvPr id="7" name="Slide Number Placeholder 6"/>
          <p:cNvSpPr>
            <a:spLocks noGrp="1"/>
          </p:cNvSpPr>
          <p:nvPr>
            <p:ph type="sldNum" sz="quarter" idx="5"/>
          </p:nvPr>
        </p:nvSpPr>
        <p:spPr>
          <a:xfrm>
            <a:off x="3855839" y="9440647"/>
            <a:ext cx="2949786" cy="498693"/>
          </a:xfrm>
          <a:prstGeom prst="rect">
            <a:avLst/>
          </a:prstGeom>
        </p:spPr>
        <p:txBody>
          <a:bodyPr vert="horz" lIns="91474" tIns="45737" rIns="91474" bIns="45737" rtlCol="0" anchor="b"/>
          <a:lstStyle>
            <a:lvl1pPr algn="r">
              <a:defRPr sz="1200" b="0" i="0">
                <a:latin typeface="+mn-lt"/>
              </a:defRPr>
            </a:lvl1pPr>
          </a:lstStyle>
          <a:p>
            <a:fld id="{F4089372-A661-494F-90C4-94E25994D307}" type="slidenum">
              <a:rPr lang="en-NZ" smtClean="0"/>
              <a:pPr/>
              <a:t>‹#›</a:t>
            </a:fld>
            <a:endParaRPr lang="en-NZ" dirty="0"/>
          </a:p>
        </p:txBody>
      </p:sp>
    </p:spTree>
    <p:extLst>
      <p:ext uri="{BB962C8B-B14F-4D97-AF65-F5344CB8AC3E}">
        <p14:creationId xmlns:p14="http://schemas.microsoft.com/office/powerpoint/2010/main" val="113860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n-lt"/>
        <a:ea typeface="+mn-ea"/>
        <a:cs typeface="+mn-cs"/>
      </a:defRPr>
    </a:lvl1pPr>
    <a:lvl2pPr marL="457200" algn="l" defTabSz="914400" rtl="0" eaLnBrk="1" latinLnBrk="0" hangingPunct="1">
      <a:defRPr sz="1200" b="0" i="0" kern="1200">
        <a:solidFill>
          <a:schemeClr val="tx1"/>
        </a:solidFill>
        <a:latin typeface="+mn-lt"/>
        <a:ea typeface="+mn-ea"/>
        <a:cs typeface="+mn-cs"/>
      </a:defRPr>
    </a:lvl2pPr>
    <a:lvl3pPr marL="914400" algn="l" defTabSz="914400" rtl="0" eaLnBrk="1" latinLnBrk="0" hangingPunct="1">
      <a:defRPr sz="1200" b="0" i="0" kern="1200">
        <a:solidFill>
          <a:schemeClr val="tx1"/>
        </a:solidFill>
        <a:latin typeface="+mn-lt"/>
        <a:ea typeface="+mn-ea"/>
        <a:cs typeface="+mn-cs"/>
      </a:defRPr>
    </a:lvl3pPr>
    <a:lvl4pPr marL="1371600" algn="l" defTabSz="914400" rtl="0" eaLnBrk="1" latinLnBrk="0" hangingPunct="1">
      <a:defRPr sz="1200" b="0" i="0" kern="1200">
        <a:solidFill>
          <a:schemeClr val="tx1"/>
        </a:solidFill>
        <a:latin typeface="+mn-lt"/>
        <a:ea typeface="+mn-ea"/>
        <a:cs typeface="+mn-cs"/>
      </a:defRPr>
    </a:lvl4pPr>
    <a:lvl5pPr marL="1828800" algn="l" defTabSz="914400" rtl="0" eaLnBrk="1" latinLnBrk="0" hangingPunct="1">
      <a:defRPr sz="1200" b="0" i="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4089372-A661-494F-90C4-94E25994D307}" type="slidenum">
              <a:rPr lang="en-NZ" smtClean="0"/>
              <a:pPr/>
              <a:t>31</a:t>
            </a:fld>
            <a:endParaRPr lang="en-NZ"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Black">
    <p:bg>
      <p:bgPr>
        <a:solidFill>
          <a:schemeClr val="tx1"/>
        </a:solidFill>
        <a:effectLst/>
      </p:bgPr>
    </p:bg>
    <p:spTree>
      <p:nvGrpSpPr>
        <p:cNvPr id="1" name=""/>
        <p:cNvGrpSpPr/>
        <p:nvPr/>
      </p:nvGrpSpPr>
      <p:grpSpPr>
        <a:xfrm>
          <a:off x="0" y="0"/>
          <a:ext cx="0" cy="0"/>
          <a:chOff x="0" y="0"/>
          <a:chExt cx="0" cy="0"/>
        </a:xfrm>
      </p:grpSpPr>
      <p:pic>
        <p:nvPicPr>
          <p:cNvPr id="9" name="Picture 2" descr="C:\Users\Admin\Downloads\ilovepdf_pages-to-jpg (1)\RU_PPT Template-White Blank_page-0001.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15"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6"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4780501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Thank You White">
    <p:bg bwMode="gray">
      <p:bgPr>
        <a:solidFill>
          <a:schemeClr val="bg1"/>
        </a:solidFill>
        <a:effectLst/>
      </p:bgPr>
    </p:bg>
    <p:spTree>
      <p:nvGrpSpPr>
        <p:cNvPr id="1" name=""/>
        <p:cNvGrpSpPr/>
        <p:nvPr/>
      </p:nvGrpSpPr>
      <p:grpSpPr>
        <a:xfrm>
          <a:off x="0" y="0"/>
          <a:ext cx="0" cy="0"/>
          <a:chOff x="0" y="0"/>
          <a:chExt cx="0" cy="0"/>
        </a:xfrm>
      </p:grpSpPr>
      <p:pic>
        <p:nvPicPr>
          <p:cNvPr id="14338" name="Picture 2" descr="C:\Users\Admin\Downloads\ilovepdf_pages-to-jpg (3)\RU_PPT Template-White Blank (1)_page-0002.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9"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2708920"/>
            <a:ext cx="10515600" cy="1325563"/>
          </a:xfrm>
          <a:prstGeom prst="rect">
            <a:avLst/>
          </a:prstGeom>
        </p:spPr>
        <p:txBody>
          <a:bodyPr lIns="91436" tIns="45718" rIns="91436" bIns="45718" anchor="ctr"/>
          <a:lstStyle>
            <a:lvl1pPr algn="ctr">
              <a:defRPr sz="7800" b="1" i="0" spc="0">
                <a:solidFill>
                  <a:srgbClr val="FF6600"/>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14339" name="Picture 3" descr="C:\Users\Admin\Downloads\ilovepdf_pages-to-jpg (3)\RU_PPT Template-White Blank (1)_page-0001.jpg"/>
          <p:cNvPicPr>
            <a:picLocks noChangeAspect="1" noChangeArrowheads="1"/>
          </p:cNvPicPr>
          <p:nvPr userDrawn="1"/>
        </p:nvPicPr>
        <p:blipFill>
          <a:blip r:embed="rId3" cstate="print"/>
          <a:srcRect l="6250" t="83342" b="3324"/>
          <a:stretch>
            <a:fillRect/>
          </a:stretch>
        </p:blipFill>
        <p:spPr bwMode="auto">
          <a:xfrm>
            <a:off x="2173941" y="5983224"/>
            <a:ext cx="9982200" cy="798576"/>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able Slide Black">
    <p:bg bwMode="gray">
      <p:bgPr>
        <a:solidFill>
          <a:schemeClr val="bg1"/>
        </a:solidFill>
        <a:effectLst/>
      </p:bgPr>
    </p:bg>
    <p:spTree>
      <p:nvGrpSpPr>
        <p:cNvPr id="1" name=""/>
        <p:cNvGrpSpPr/>
        <p:nvPr/>
      </p:nvGrpSpPr>
      <p:grpSpPr>
        <a:xfrm>
          <a:off x="0" y="0"/>
          <a:ext cx="0" cy="0"/>
          <a:chOff x="0" y="0"/>
          <a:chExt cx="0" cy="0"/>
        </a:xfrm>
      </p:grpSpPr>
      <p:pic>
        <p:nvPicPr>
          <p:cNvPr id="9218" name="Picture 2" descr="C:\Users\Admin\Downloads\ilovepdf_pages-to-jpg (3)\RU_PPT Template-White Blank (1)_page-0005.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Table page</a:t>
            </a:r>
          </a:p>
        </p:txBody>
      </p:sp>
      <p:sp>
        <p:nvSpPr>
          <p:cNvPr id="8" name="Text Placeholder 2">
            <a:extLst>
              <a:ext uri="{FF2B5EF4-FFF2-40B4-BE49-F238E27FC236}">
                <a16:creationId xmlns:a16="http://schemas.microsoft.com/office/drawing/2014/main" id="{A7260009-5486-ED4F-84C4-78FE71BC59FC}"/>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4" name="Table Placeholder 3">
            <a:extLst>
              <a:ext uri="{FF2B5EF4-FFF2-40B4-BE49-F238E27FC236}">
                <a16:creationId xmlns:a16="http://schemas.microsoft.com/office/drawing/2014/main" id="{941EFC9F-B96F-204C-8057-F2337DEBA477}"/>
              </a:ext>
            </a:extLst>
          </p:cNvPr>
          <p:cNvSpPr>
            <a:spLocks noGrp="1"/>
          </p:cNvSpPr>
          <p:nvPr>
            <p:ph type="tbl" sz="quarter" idx="18" hasCustomPrompt="1"/>
          </p:nvPr>
        </p:nvSpPr>
        <p:spPr>
          <a:xfrm>
            <a:off x="623392" y="2204864"/>
            <a:ext cx="11089183" cy="3887961"/>
          </a:xfrm>
          <a:prstGeom prst="rect">
            <a:avLst/>
          </a:prstGeom>
        </p:spPr>
        <p:txBody>
          <a:bodyPr/>
          <a:lstStyle>
            <a:lvl1pPr>
              <a:defRPr>
                <a:solidFill>
                  <a:srgbClr val="A5A5A5"/>
                </a:solidFill>
                <a:latin typeface="Roboto Medium" pitchFamily="2" charset="0"/>
                <a:ea typeface="Roboto Medium" pitchFamily="2" charset="0"/>
                <a:cs typeface="Roboto Medium" pitchFamily="2" charset="0"/>
              </a:defRPr>
            </a:lvl1pPr>
          </a:lstStyle>
          <a:p>
            <a:r>
              <a:rPr lang="en-US" dirty="0"/>
              <a:t>Click icon to add Table</a:t>
            </a:r>
          </a:p>
        </p:txBody>
      </p:sp>
      <p:sp>
        <p:nvSpPr>
          <p:cNvPr id="9"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025470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edia / Video Slide Black">
    <p:bg bwMode="gray">
      <p:bgPr>
        <a:solidFill>
          <a:schemeClr val="bg1"/>
        </a:solidFill>
        <a:effectLst/>
      </p:bgPr>
    </p:bg>
    <p:spTree>
      <p:nvGrpSpPr>
        <p:cNvPr id="1" name=""/>
        <p:cNvGrpSpPr/>
        <p:nvPr/>
      </p:nvGrpSpPr>
      <p:grpSpPr>
        <a:xfrm>
          <a:off x="0" y="0"/>
          <a:ext cx="0" cy="0"/>
          <a:chOff x="0" y="0"/>
          <a:chExt cx="0" cy="0"/>
        </a:xfrm>
      </p:grpSpPr>
      <p:pic>
        <p:nvPicPr>
          <p:cNvPr id="6146" name="Picture 2" descr="C:\Users\Admin\Downloads\ilovepdf_pages-to-jpg (3)\RU_PPT Template-White Blank (1)_page-0004.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Media/Video Page</a:t>
            </a:r>
          </a:p>
        </p:txBody>
      </p:sp>
      <p:sp>
        <p:nvSpPr>
          <p:cNvPr id="4" name="Media Placeholder 3">
            <a:extLst>
              <a:ext uri="{FF2B5EF4-FFF2-40B4-BE49-F238E27FC236}">
                <a16:creationId xmlns:a16="http://schemas.microsoft.com/office/drawing/2014/main" id="{9B10B4EE-A653-1D4B-98CF-698451C180B3}"/>
              </a:ext>
            </a:extLst>
          </p:cNvPr>
          <p:cNvSpPr>
            <a:spLocks noGrp="1"/>
          </p:cNvSpPr>
          <p:nvPr>
            <p:ph type="media" sz="quarter" idx="20" hasCustomPrompt="1"/>
          </p:nvPr>
        </p:nvSpPr>
        <p:spPr>
          <a:xfrm>
            <a:off x="623888" y="1412875"/>
            <a:ext cx="11088687" cy="445452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solidFill>
                  <a:srgbClr val="A5A5A5"/>
                </a:solidFill>
                <a:latin typeface="Roboto Medium" pitchFamily="2" charset="0"/>
                <a:ea typeface="Roboto Medium" pitchFamily="2" charset="0"/>
                <a:cs typeface="Roboto Medium" pitchFamily="2"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video</a:t>
            </a:r>
          </a:p>
          <a:p>
            <a:endParaRPr lang="en-US" dirty="0"/>
          </a:p>
        </p:txBody>
      </p:sp>
      <p:sp>
        <p:nvSpPr>
          <p:cNvPr id="8"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7094753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py and Image White 5">
    <p:bg bwMode="gray">
      <p:bgPr>
        <a:solidFill>
          <a:schemeClr val="bg1"/>
        </a:solidFill>
        <a:effectLst/>
      </p:bgPr>
    </p:bg>
    <p:spTree>
      <p:nvGrpSpPr>
        <p:cNvPr id="1" name=""/>
        <p:cNvGrpSpPr/>
        <p:nvPr/>
      </p:nvGrpSpPr>
      <p:grpSpPr>
        <a:xfrm>
          <a:off x="0" y="0"/>
          <a:ext cx="0" cy="0"/>
          <a:chOff x="0" y="0"/>
          <a:chExt cx="0" cy="0"/>
        </a:xfrm>
      </p:grpSpPr>
      <p:pic>
        <p:nvPicPr>
          <p:cNvPr id="18"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3" name="Picture Placeholder 2">
            <a:extLst>
              <a:ext uri="{FF2B5EF4-FFF2-40B4-BE49-F238E27FC236}">
                <a16:creationId xmlns:a16="http://schemas.microsoft.com/office/drawing/2014/main" id="{7876850F-ABC0-9B46-8AA9-D1E0133CA4CB}"/>
              </a:ext>
            </a:extLst>
          </p:cNvPr>
          <p:cNvSpPr>
            <a:spLocks noGrp="1"/>
          </p:cNvSpPr>
          <p:nvPr>
            <p:ph type="pic" sz="quarter" idx="15" hasCustomPrompt="1"/>
          </p:nvPr>
        </p:nvSpPr>
        <p:spPr>
          <a:xfrm>
            <a:off x="6097200" y="381000"/>
            <a:ext cx="5561400" cy="5715000"/>
          </a:xfrm>
          <a:prstGeom prst="rect">
            <a:avLst/>
          </a:prstGeom>
        </p:spPr>
        <p:txBody>
          <a:bodyPr/>
          <a:lstStyle>
            <a:lvl1pPr>
              <a:defRPr baseline="0">
                <a:solidFill>
                  <a:srgbClr val="A5A5A5"/>
                </a:solidFill>
                <a:latin typeface="Roboto Medium" pitchFamily="2" charset="0"/>
                <a:ea typeface="Roboto Medium" pitchFamily="2" charset="0"/>
                <a:cs typeface="Roboto Medium" pitchFamily="2" charset="0"/>
              </a:defRPr>
            </a:lvl1pPr>
          </a:lstStyle>
          <a:p>
            <a:r>
              <a:rPr lang="en-US" dirty="0"/>
              <a:t>Click icon to add image</a:t>
            </a:r>
          </a:p>
        </p:txBody>
      </p:sp>
      <p:sp>
        <p:nvSpPr>
          <p:cNvPr id="15" name="Text Placeholder 2">
            <a:extLst>
              <a:ext uri="{FF2B5EF4-FFF2-40B4-BE49-F238E27FC236}">
                <a16:creationId xmlns:a16="http://schemas.microsoft.com/office/drawing/2014/main" id="{0F74C1A9-D7CD-AE4E-B3EE-BA5A1E80F2C7}"/>
              </a:ext>
            </a:extLst>
          </p:cNvPr>
          <p:cNvSpPr>
            <a:spLocks noGrp="1"/>
          </p:cNvSpPr>
          <p:nvPr>
            <p:ph type="body" sz="quarter" idx="17" hasCustomPrompt="1"/>
          </p:nvPr>
        </p:nvSpPr>
        <p:spPr>
          <a:xfrm>
            <a:off x="623392" y="1370483"/>
            <a:ext cx="5112568" cy="4722813"/>
          </a:xfrm>
          <a:prstGeom prst="rect">
            <a:avLst/>
          </a:prstGeom>
        </p:spPr>
        <p:txBody>
          <a:bodyPr/>
          <a:lstStyle>
            <a:lvl1pPr>
              <a:spcBef>
                <a:spcPts val="1000"/>
              </a:spcBef>
              <a:spcAft>
                <a:spcPts val="0"/>
              </a:spcAft>
              <a:defRPr sz="2400">
                <a:solidFill>
                  <a:srgbClr val="A5A5A5"/>
                </a:solidFill>
                <a:latin typeface="Roboto Medium" pitchFamily="2" charset="0"/>
                <a:ea typeface="Roboto Medium" pitchFamily="2" charset="0"/>
                <a:cs typeface="Roboto Medium" pitchFamily="2" charset="0"/>
              </a:defRPr>
            </a:lvl1pPr>
            <a:lvl2pPr marL="458788" indent="-215900">
              <a:spcBef>
                <a:spcPts val="1000"/>
              </a:spcBef>
              <a:spcAft>
                <a:spcPts val="0"/>
              </a:spcAft>
              <a:tabLst/>
              <a:defRPr sz="2200">
                <a:solidFill>
                  <a:srgbClr val="A5A5A5"/>
                </a:solidFill>
                <a:latin typeface="Roboto Medium" pitchFamily="2" charset="0"/>
                <a:ea typeface="Roboto Medium" pitchFamily="2" charset="0"/>
                <a:cs typeface="Roboto Medium" pitchFamily="2" charset="0"/>
              </a:defRPr>
            </a:lvl2pPr>
            <a:lvl3pPr marL="809625" indent="-215900">
              <a:spcBef>
                <a:spcPts val="1000"/>
              </a:spcBef>
              <a:spcAft>
                <a:spcPts val="0"/>
              </a:spcAft>
              <a:tabLst/>
              <a:defRPr sz="2000">
                <a:solidFill>
                  <a:srgbClr val="A5A5A5"/>
                </a:solidFill>
                <a:latin typeface="Roboto Medium" pitchFamily="2" charset="0"/>
                <a:ea typeface="Roboto Medium" pitchFamily="2" charset="0"/>
                <a:cs typeface="Roboto Medium" pitchFamily="2" charset="0"/>
              </a:defRPr>
            </a:lvl3pPr>
            <a:lvl4pPr marL="1093788" indent="-203200">
              <a:spcBef>
                <a:spcPts val="0"/>
              </a:spcBef>
              <a:spcAft>
                <a:spcPts val="1400"/>
              </a:spcAft>
              <a:tabLst/>
              <a:defRPr sz="1800">
                <a:solidFill>
                  <a:schemeClr val="bg1"/>
                </a:solidFill>
              </a:defRPr>
            </a:lvl4pPr>
            <a:lvl5pPr marL="1323975" indent="-230188">
              <a:spcBef>
                <a:spcPts val="0"/>
              </a:spcBef>
              <a:spcAft>
                <a:spcPts val="1400"/>
              </a:spcAft>
              <a:tabLst/>
              <a:defRPr sz="18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endParaRPr lang="en-US" dirty="0"/>
          </a:p>
        </p:txBody>
      </p:sp>
      <p:sp>
        <p:nvSpPr>
          <p:cNvPr id="16"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7"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861558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Black">
    <p:bg bwMode="gray">
      <p:bgPr>
        <a:solidFill>
          <a:schemeClr val="bg1"/>
        </a:solidFill>
        <a:effectLst/>
      </p:bgPr>
    </p:bg>
    <p:spTree>
      <p:nvGrpSpPr>
        <p:cNvPr id="1" name=""/>
        <p:cNvGrpSpPr/>
        <p:nvPr/>
      </p:nvGrpSpPr>
      <p:grpSpPr>
        <a:xfrm>
          <a:off x="0" y="0"/>
          <a:ext cx="0" cy="0"/>
          <a:chOff x="0" y="0"/>
          <a:chExt cx="0" cy="0"/>
        </a:xfrm>
      </p:grpSpPr>
      <p:pic>
        <p:nvPicPr>
          <p:cNvPr id="4098" name="Picture 2" descr="C:\Users\Admin\Downloads\ilovepdf_pages-to-jpg (4)\RU_PPT Template-Grey Blank (1)_page-0002.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7" name="Title 1">
            <a:extLst>
              <a:ext uri="{FF2B5EF4-FFF2-40B4-BE49-F238E27FC236}">
                <a16:creationId xmlns:a16="http://schemas.microsoft.com/office/drawing/2014/main" id="{8C57D2F1-AB6B-D646-B596-57C131E95FB4}"/>
              </a:ext>
            </a:extLst>
          </p:cNvPr>
          <p:cNvSpPr>
            <a:spLocks noGrp="1"/>
          </p:cNvSpPr>
          <p:nvPr>
            <p:ph type="title" hasCustomPrompt="1"/>
          </p:nvPr>
        </p:nvSpPr>
        <p:spPr bwMode="gray">
          <a:xfrm>
            <a:off x="2514600" y="2363699"/>
            <a:ext cx="9220200" cy="1325563"/>
          </a:xfrm>
          <a:prstGeom prst="rect">
            <a:avLst/>
          </a:prstGeom>
        </p:spPr>
        <p:txBody>
          <a:bodyPr anchor="ctr"/>
          <a:lstStyle>
            <a:lvl1pPr>
              <a:defRPr sz="7800" b="0" i="0" spc="0">
                <a:solidFill>
                  <a:srgbClr val="FF6600"/>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10" name="Text Placeholder 5">
            <a:extLst>
              <a:ext uri="{FF2B5EF4-FFF2-40B4-BE49-F238E27FC236}">
                <a16:creationId xmlns:a16="http://schemas.microsoft.com/office/drawing/2014/main" id="{AD0D9561-E154-7543-8D06-7AF9B72F9B8B}"/>
              </a:ext>
            </a:extLst>
          </p:cNvPr>
          <p:cNvSpPr>
            <a:spLocks noGrp="1"/>
          </p:cNvSpPr>
          <p:nvPr>
            <p:ph type="body" sz="quarter" idx="11" hasCustomPrompt="1"/>
          </p:nvPr>
        </p:nvSpPr>
        <p:spPr bwMode="gray">
          <a:xfrm>
            <a:off x="2518979" y="3796320"/>
            <a:ext cx="5923490" cy="4079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500" kern="1200" spc="400" baseline="0">
                <a:solidFill>
                  <a:schemeClr val="bg1"/>
                </a:solidFill>
                <a:latin typeface="Roboto Medium" pitchFamily="2" charset="0"/>
                <a:ea typeface="Roboto Medium" pitchFamily="2" charset="0"/>
                <a:cs typeface="Roboto 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pic>
        <p:nvPicPr>
          <p:cNvPr id="11" name="Picture 2" descr="C:\Users\Admin\Downloads\REVA LOGO2.png"/>
          <p:cNvPicPr>
            <a:picLocks noChangeAspect="1" noChangeArrowheads="1"/>
          </p:cNvPicPr>
          <p:nvPr userDrawn="1"/>
        </p:nvPicPr>
        <p:blipFill>
          <a:blip r:embed="rId3" cstate="print"/>
          <a:srcRect r="76596" b="15988"/>
          <a:stretch>
            <a:fillRect/>
          </a:stretch>
        </p:blipFill>
        <p:spPr bwMode="auto">
          <a:xfrm>
            <a:off x="152400" y="152400"/>
            <a:ext cx="685800" cy="685800"/>
          </a:xfrm>
          <a:prstGeom prst="rect">
            <a:avLst/>
          </a:prstGeom>
          <a:noFill/>
        </p:spPr>
      </p:pic>
    </p:spTree>
    <p:extLst>
      <p:ext uri="{BB962C8B-B14F-4D97-AF65-F5344CB8AC3E}">
        <p14:creationId xmlns:p14="http://schemas.microsoft.com/office/powerpoint/2010/main" val="413159170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pic>
        <p:nvPicPr>
          <p:cNvPr id="5122" name="Picture 2" descr="C:\Users\Admin\Downloads\ilovepdf_pages-to-jpg (3)\RU_PPT Template-White Blank (1)_page-0002.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1" name="Title 1">
            <a:extLst>
              <a:ext uri="{FF2B5EF4-FFF2-40B4-BE49-F238E27FC236}">
                <a16:creationId xmlns:a16="http://schemas.microsoft.com/office/drawing/2014/main" id="{8C57D2F1-AB6B-D646-B596-57C131E95FB4}"/>
              </a:ext>
            </a:extLst>
          </p:cNvPr>
          <p:cNvSpPr>
            <a:spLocks noGrp="1"/>
          </p:cNvSpPr>
          <p:nvPr>
            <p:ph type="title" hasCustomPrompt="1"/>
          </p:nvPr>
        </p:nvSpPr>
        <p:spPr bwMode="gray">
          <a:xfrm>
            <a:off x="2514600" y="2363699"/>
            <a:ext cx="9220200" cy="1325563"/>
          </a:xfrm>
          <a:prstGeom prst="rect">
            <a:avLst/>
          </a:prstGeom>
        </p:spPr>
        <p:txBody>
          <a:bodyPr anchor="ctr"/>
          <a:lstStyle>
            <a:lvl1pPr>
              <a:defRPr sz="7800" b="0" i="0" spc="0">
                <a:solidFill>
                  <a:srgbClr val="FF6600"/>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12" name="Text Placeholder 5">
            <a:extLst>
              <a:ext uri="{FF2B5EF4-FFF2-40B4-BE49-F238E27FC236}">
                <a16:creationId xmlns:a16="http://schemas.microsoft.com/office/drawing/2014/main" id="{AD0D9561-E154-7543-8D06-7AF9B72F9B8B}"/>
              </a:ext>
            </a:extLst>
          </p:cNvPr>
          <p:cNvSpPr>
            <a:spLocks noGrp="1"/>
          </p:cNvSpPr>
          <p:nvPr>
            <p:ph type="body" sz="quarter" idx="11" hasCustomPrompt="1"/>
          </p:nvPr>
        </p:nvSpPr>
        <p:spPr bwMode="gray">
          <a:xfrm>
            <a:off x="2518979" y="3796320"/>
            <a:ext cx="5923490" cy="4079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500" kern="1200" spc="400" baseline="0">
                <a:solidFill>
                  <a:srgbClr val="A5A5A5"/>
                </a:solidFill>
                <a:latin typeface="Roboto Medium" pitchFamily="2" charset="0"/>
                <a:ea typeface="Roboto Medium" pitchFamily="2" charset="0"/>
                <a:cs typeface="Roboto 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pic>
        <p:nvPicPr>
          <p:cNvPr id="14" name="Picture 3" descr="C:\Users\Admin\Downloads\1-05.png"/>
          <p:cNvPicPr>
            <a:picLocks noChangeAspect="1" noChangeArrowheads="1"/>
          </p:cNvPicPr>
          <p:nvPr userDrawn="1"/>
        </p:nvPicPr>
        <p:blipFill>
          <a:blip r:embed="rId3"/>
          <a:srcRect r="73063"/>
          <a:stretch>
            <a:fillRect/>
          </a:stretch>
        </p:blipFill>
        <p:spPr bwMode="auto">
          <a:xfrm>
            <a:off x="-54605" y="-381001"/>
            <a:ext cx="955557" cy="1711183"/>
          </a:xfrm>
          <a:prstGeom prst="rect">
            <a:avLst/>
          </a:prstGeom>
          <a:noFill/>
        </p:spPr>
      </p:pic>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vider White">
    <p:bg bwMode="gray">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57D2F1-AB6B-D646-B596-57C131E95FB4}"/>
              </a:ext>
            </a:extLst>
          </p:cNvPr>
          <p:cNvSpPr>
            <a:spLocks noGrp="1"/>
          </p:cNvSpPr>
          <p:nvPr>
            <p:ph type="title" hasCustomPrompt="1"/>
          </p:nvPr>
        </p:nvSpPr>
        <p:spPr bwMode="gray">
          <a:xfrm>
            <a:off x="2514600" y="2363699"/>
            <a:ext cx="7772400" cy="1325563"/>
          </a:xfrm>
          <a:prstGeom prst="rect">
            <a:avLst/>
          </a:prstGeom>
        </p:spPr>
        <p:txBody>
          <a:bodyPr anchor="ctr"/>
          <a:lstStyle>
            <a:lvl1pPr>
              <a:defRPr sz="7800" b="0" i="0" spc="0">
                <a:solidFill>
                  <a:srgbClr val="FF6600"/>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11" name="Picture Placeholder 2">
            <a:extLst>
              <a:ext uri="{FF2B5EF4-FFF2-40B4-BE49-F238E27FC236}">
                <a16:creationId xmlns:a16="http://schemas.microsoft.com/office/drawing/2014/main" id="{DDAC6C2B-8407-D64F-820D-E7CF746EE15D}"/>
              </a:ext>
            </a:extLst>
          </p:cNvPr>
          <p:cNvSpPr>
            <a:spLocks noGrp="1"/>
          </p:cNvSpPr>
          <p:nvPr>
            <p:ph type="pic" sz="quarter" idx="15"/>
          </p:nvPr>
        </p:nvSpPr>
        <p:spPr>
          <a:xfrm>
            <a:off x="0" y="0"/>
            <a:ext cx="12192000" cy="6858000"/>
          </a:xfrm>
          <a:prstGeom prst="rect">
            <a:avLst/>
          </a:prstGeom>
        </p:spPr>
        <p:txBody>
          <a:bodyPr/>
          <a:lstStyle>
            <a:lvl1pPr>
              <a:defRPr>
                <a:latin typeface="Nobel-Book" panose="02000503040000020004" pitchFamily="2" charset="0"/>
              </a:defRPr>
            </a:lvl1pPr>
          </a:lstStyle>
          <a:p>
            <a:endParaRPr lang="en-US" dirty="0"/>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5352" y="6384910"/>
            <a:ext cx="812480" cy="142503"/>
          </a:xfrm>
          <a:prstGeom prst="rect">
            <a:avLst/>
          </a:prstGeom>
        </p:spPr>
      </p:pic>
      <p:sp>
        <p:nvSpPr>
          <p:cNvPr id="14" name="Text Placeholder 5">
            <a:extLst>
              <a:ext uri="{FF2B5EF4-FFF2-40B4-BE49-F238E27FC236}">
                <a16:creationId xmlns:a16="http://schemas.microsoft.com/office/drawing/2014/main" id="{AD0D9561-E154-7543-8D06-7AF9B72F9B8B}"/>
              </a:ext>
            </a:extLst>
          </p:cNvPr>
          <p:cNvSpPr>
            <a:spLocks noGrp="1"/>
          </p:cNvSpPr>
          <p:nvPr>
            <p:ph type="body" sz="quarter" idx="11" hasCustomPrompt="1"/>
          </p:nvPr>
        </p:nvSpPr>
        <p:spPr bwMode="gray">
          <a:xfrm>
            <a:off x="2518979" y="3796320"/>
            <a:ext cx="5923490" cy="4079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500" kern="1200" spc="400" baseline="0">
                <a:solidFill>
                  <a:srgbClr val="A5A5A5"/>
                </a:solidFill>
                <a:latin typeface="Roboto Medium" pitchFamily="2" charset="0"/>
                <a:ea typeface="Roboto Medium" pitchFamily="2" charset="0"/>
                <a:cs typeface="Roboto Medium"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a:t>
            </a:r>
          </a:p>
        </p:txBody>
      </p:sp>
      <p:pic>
        <p:nvPicPr>
          <p:cNvPr id="15" name="Picture 2" descr="C:\Users\Admin\Downloads\REVA LOGO2.png"/>
          <p:cNvPicPr>
            <a:picLocks noChangeAspect="1" noChangeArrowheads="1"/>
          </p:cNvPicPr>
          <p:nvPr userDrawn="1"/>
        </p:nvPicPr>
        <p:blipFill>
          <a:blip r:embed="rId3" cstate="print"/>
          <a:srcRect r="76596" b="15988"/>
          <a:stretch>
            <a:fillRect/>
          </a:stretch>
        </p:blipFill>
        <p:spPr bwMode="auto">
          <a:xfrm>
            <a:off x="152400" y="152400"/>
            <a:ext cx="685800" cy="685800"/>
          </a:xfrm>
          <a:prstGeom prst="rect">
            <a:avLst/>
          </a:prstGeom>
          <a:noFill/>
        </p:spPr>
      </p:pic>
    </p:spTree>
    <p:extLst>
      <p:ext uri="{BB962C8B-B14F-4D97-AF65-F5344CB8AC3E}">
        <p14:creationId xmlns:p14="http://schemas.microsoft.com/office/powerpoint/2010/main" val="1173274083"/>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dia / Video Slide Black">
    <p:bg bwMode="gray">
      <p:bgPr>
        <a:solidFill>
          <a:schemeClr val="bg1"/>
        </a:solidFill>
        <a:effectLst/>
      </p:bgPr>
    </p:bg>
    <p:spTree>
      <p:nvGrpSpPr>
        <p:cNvPr id="1" name=""/>
        <p:cNvGrpSpPr/>
        <p:nvPr/>
      </p:nvGrpSpPr>
      <p:grpSpPr>
        <a:xfrm>
          <a:off x="0" y="0"/>
          <a:ext cx="0" cy="0"/>
          <a:chOff x="0" y="0"/>
          <a:chExt cx="0" cy="0"/>
        </a:xfrm>
      </p:grpSpPr>
      <p:pic>
        <p:nvPicPr>
          <p:cNvPr id="6146" name="Picture 2" descr="C:\Users\Admin\Downloads\ilovepdf_pages-to-jpg (3)\RU_PPT Template-White Blank (1)_page-0004.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Media/Video Page</a:t>
            </a:r>
          </a:p>
        </p:txBody>
      </p:sp>
      <p:sp>
        <p:nvSpPr>
          <p:cNvPr id="4" name="Media Placeholder 3">
            <a:extLst>
              <a:ext uri="{FF2B5EF4-FFF2-40B4-BE49-F238E27FC236}">
                <a16:creationId xmlns:a16="http://schemas.microsoft.com/office/drawing/2014/main" id="{9B10B4EE-A653-1D4B-98CF-698451C180B3}"/>
              </a:ext>
            </a:extLst>
          </p:cNvPr>
          <p:cNvSpPr>
            <a:spLocks noGrp="1"/>
          </p:cNvSpPr>
          <p:nvPr>
            <p:ph type="media" sz="quarter" idx="20" hasCustomPrompt="1"/>
          </p:nvPr>
        </p:nvSpPr>
        <p:spPr>
          <a:xfrm>
            <a:off x="623888" y="1412875"/>
            <a:ext cx="11088687" cy="445452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solidFill>
                  <a:srgbClr val="A5A5A5"/>
                </a:solidFill>
                <a:latin typeface="Roboto Medium" pitchFamily="2" charset="0"/>
                <a:ea typeface="Roboto Medium" pitchFamily="2" charset="0"/>
                <a:cs typeface="Roboto Medium" pitchFamily="2"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video</a:t>
            </a:r>
          </a:p>
          <a:p>
            <a:endParaRPr lang="en-US" dirty="0"/>
          </a:p>
        </p:txBody>
      </p:sp>
      <p:sp>
        <p:nvSpPr>
          <p:cNvPr id="8"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2340624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dia / Video Slide White">
    <p:bg bwMode="gray">
      <p:bgPr>
        <a:solidFill>
          <a:schemeClr val="bg1"/>
        </a:solidFill>
        <a:effectLst/>
      </p:bgPr>
    </p:bg>
    <p:spTree>
      <p:nvGrpSpPr>
        <p:cNvPr id="1" name=""/>
        <p:cNvGrpSpPr/>
        <p:nvPr/>
      </p:nvGrpSpPr>
      <p:grpSpPr>
        <a:xfrm>
          <a:off x="0" y="0"/>
          <a:ext cx="0" cy="0"/>
          <a:chOff x="0" y="0"/>
          <a:chExt cx="0" cy="0"/>
        </a:xfrm>
      </p:grpSpPr>
      <p:pic>
        <p:nvPicPr>
          <p:cNvPr id="7170" name="Picture 2" descr="C:\Users\Admin\Downloads\ilovepdf_pages-to-jpg (4)\RU_PPT Template-Grey Blank (1)_page-0004.jpg"/>
          <p:cNvPicPr>
            <a:picLocks noChangeAspect="1" noChangeArrowheads="1"/>
          </p:cNvPicPr>
          <p:nvPr userDrawn="1"/>
        </p:nvPicPr>
        <p:blipFill>
          <a:blip r:embed="rId2"/>
          <a:srcRect/>
          <a:stretch>
            <a:fillRect/>
          </a:stretch>
        </p:blipFill>
        <p:spPr bwMode="auto">
          <a:xfrm>
            <a:off x="-1" y="-1"/>
            <a:ext cx="12193193" cy="6858001"/>
          </a:xfrm>
          <a:prstGeom prst="rect">
            <a:avLst/>
          </a:prstGeom>
          <a:noFill/>
        </p:spPr>
      </p:pic>
      <p:sp>
        <p:nvSpPr>
          <p:cNvPr id="9"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Media/Video Page</a:t>
            </a:r>
          </a:p>
        </p:txBody>
      </p:sp>
      <p:sp>
        <p:nvSpPr>
          <p:cNvPr id="13" name="Media Placeholder 3">
            <a:extLst>
              <a:ext uri="{FF2B5EF4-FFF2-40B4-BE49-F238E27FC236}">
                <a16:creationId xmlns:a16="http://schemas.microsoft.com/office/drawing/2014/main" id="{9B10B4EE-A653-1D4B-98CF-698451C180B3}"/>
              </a:ext>
            </a:extLst>
          </p:cNvPr>
          <p:cNvSpPr>
            <a:spLocks noGrp="1"/>
          </p:cNvSpPr>
          <p:nvPr>
            <p:ph type="media" sz="quarter" idx="20" hasCustomPrompt="1"/>
          </p:nvPr>
        </p:nvSpPr>
        <p:spPr>
          <a:xfrm>
            <a:off x="623888" y="1412875"/>
            <a:ext cx="11088687" cy="445452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solidFill>
                  <a:schemeClr val="bg1"/>
                </a:solidFill>
                <a:latin typeface="Roboto Medium" pitchFamily="2" charset="0"/>
                <a:ea typeface="Roboto Medium" pitchFamily="2" charset="0"/>
                <a:cs typeface="Roboto Medium" pitchFamily="2"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video</a:t>
            </a:r>
          </a:p>
          <a:p>
            <a:endParaRPr lang="en-US" dirty="0"/>
          </a:p>
        </p:txBody>
      </p:sp>
      <p:sp>
        <p:nvSpPr>
          <p:cNvPr id="15"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347756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Media / Video Slide Black">
    <p:bg bwMode="gray">
      <p:bgPr>
        <a:solidFill>
          <a:schemeClr val="bg1"/>
        </a:solidFill>
        <a:effectLst/>
      </p:bgPr>
    </p:bg>
    <p:spTree>
      <p:nvGrpSpPr>
        <p:cNvPr id="1" name=""/>
        <p:cNvGrpSpPr/>
        <p:nvPr/>
      </p:nvGrpSpPr>
      <p:grpSpPr>
        <a:xfrm>
          <a:off x="0" y="0"/>
          <a:ext cx="0" cy="0"/>
          <a:chOff x="0" y="0"/>
          <a:chExt cx="0" cy="0"/>
        </a:xfrm>
      </p:grpSpPr>
      <p:pic>
        <p:nvPicPr>
          <p:cNvPr id="6146" name="Picture 2" descr="C:\Users\Admin\Downloads\ilovepdf_pages-to-jpg (3)\RU_PPT Template-White Blank (1)_page-0004.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Media/Video Page</a:t>
            </a:r>
          </a:p>
        </p:txBody>
      </p:sp>
      <p:sp>
        <p:nvSpPr>
          <p:cNvPr id="8"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
        <p:nvSpPr>
          <p:cNvPr id="13" name="Picture Placeholder 12"/>
          <p:cNvSpPr>
            <a:spLocks noGrp="1"/>
          </p:cNvSpPr>
          <p:nvPr>
            <p:ph type="pic" sz="quarter" idx="15" hasCustomPrompt="1"/>
          </p:nvPr>
        </p:nvSpPr>
        <p:spPr>
          <a:xfrm>
            <a:off x="609600" y="1447800"/>
            <a:ext cx="5257800" cy="4038600"/>
          </a:xfrm>
          <a:prstGeom prst="rect">
            <a:avLst/>
          </a:prstGeom>
        </p:spPr>
        <p:txBody>
          <a:bodyPr/>
          <a:lstStyle>
            <a:lvl1pPr>
              <a:defRPr baseline="0">
                <a:solidFill>
                  <a:schemeClr val="tx1"/>
                </a:solidFill>
                <a:latin typeface="Roboto Medium" pitchFamily="2" charset="0"/>
                <a:ea typeface="Roboto Medium" pitchFamily="2" charset="0"/>
              </a:defRPr>
            </a:lvl1pPr>
          </a:lstStyle>
          <a:p>
            <a:r>
              <a:rPr lang="en-US" dirty="0"/>
              <a:t>Click icon to add image</a:t>
            </a:r>
          </a:p>
        </p:txBody>
      </p:sp>
      <p:sp>
        <p:nvSpPr>
          <p:cNvPr id="14" name="Picture Placeholder 12"/>
          <p:cNvSpPr>
            <a:spLocks noGrp="1"/>
          </p:cNvSpPr>
          <p:nvPr>
            <p:ph type="pic" sz="quarter" idx="16" hasCustomPrompt="1"/>
          </p:nvPr>
        </p:nvSpPr>
        <p:spPr>
          <a:xfrm>
            <a:off x="6019800" y="1447800"/>
            <a:ext cx="5257800" cy="4038600"/>
          </a:xfrm>
          <a:prstGeom prst="rect">
            <a:avLst/>
          </a:prstGeom>
        </p:spPr>
        <p:txBody>
          <a:bodyPr/>
          <a:lstStyle>
            <a:lvl1pPr>
              <a:defRPr>
                <a:solidFill>
                  <a:schemeClr val="tx1"/>
                </a:solidFill>
                <a:latin typeface="Roboto Medium" pitchFamily="2" charset="0"/>
                <a:ea typeface="Roboto Medium" pitchFamily="2" charset="0"/>
              </a:defRPr>
            </a:lvl1pPr>
          </a:lstStyle>
          <a:p>
            <a:r>
              <a:rPr lang="en-US" dirty="0"/>
              <a:t>Click icon to add image</a:t>
            </a:r>
          </a:p>
        </p:txBody>
      </p:sp>
    </p:spTree>
    <p:extLst>
      <p:ext uri="{BB962C8B-B14F-4D97-AF65-F5344CB8AC3E}">
        <p14:creationId xmlns:p14="http://schemas.microsoft.com/office/powerpoint/2010/main" val="2234062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pic>
        <p:nvPicPr>
          <p:cNvPr id="10" name="Picture 2" descr="C:\Users\Admin\Downloads\ilovepdf_pages-to-jpg (1)\RU_PPT Template-White Blank_page-0001.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1" name="Rectangle 10"/>
          <p:cNvSpPr/>
          <p:nvPr userDrawn="1"/>
        </p:nvSpPr>
        <p:spPr>
          <a:xfrm>
            <a:off x="685800" y="5880100"/>
            <a:ext cx="3422650" cy="977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8769350" y="5486400"/>
            <a:ext cx="3422650" cy="977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AFE99A1-F019-42EF-A6DD-FBA9CE0E5FB1}"/>
              </a:ext>
            </a:extLst>
          </p:cNvPr>
          <p:cNvGrpSpPr/>
          <p:nvPr userDrawn="1"/>
        </p:nvGrpSpPr>
        <p:grpSpPr>
          <a:xfrm>
            <a:off x="9220200" y="5410200"/>
            <a:ext cx="2601503" cy="1082742"/>
            <a:chOff x="10616154" y="97913"/>
            <a:chExt cx="3619726" cy="1349912"/>
          </a:xfrm>
        </p:grpSpPr>
        <p:pic>
          <p:nvPicPr>
            <p:cNvPr id="14"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0"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1518763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Media / Video Slide White">
    <p:bg bwMode="gray">
      <p:bgPr>
        <a:solidFill>
          <a:schemeClr val="bg1"/>
        </a:solidFill>
        <a:effectLst/>
      </p:bgPr>
    </p:bg>
    <p:spTree>
      <p:nvGrpSpPr>
        <p:cNvPr id="1" name=""/>
        <p:cNvGrpSpPr/>
        <p:nvPr/>
      </p:nvGrpSpPr>
      <p:grpSpPr>
        <a:xfrm>
          <a:off x="0" y="0"/>
          <a:ext cx="0" cy="0"/>
          <a:chOff x="0" y="0"/>
          <a:chExt cx="0" cy="0"/>
        </a:xfrm>
      </p:grpSpPr>
      <p:pic>
        <p:nvPicPr>
          <p:cNvPr id="7170" name="Picture 2" descr="C:\Users\Admin\Downloads\ilovepdf_pages-to-jpg (4)\RU_PPT Template-Grey Blank (1)_page-0004.jpg"/>
          <p:cNvPicPr>
            <a:picLocks noChangeAspect="1" noChangeArrowheads="1"/>
          </p:cNvPicPr>
          <p:nvPr userDrawn="1"/>
        </p:nvPicPr>
        <p:blipFill>
          <a:blip r:embed="rId2"/>
          <a:srcRect/>
          <a:stretch>
            <a:fillRect/>
          </a:stretch>
        </p:blipFill>
        <p:spPr bwMode="auto">
          <a:xfrm>
            <a:off x="-1" y="-1"/>
            <a:ext cx="12193193" cy="6858001"/>
          </a:xfrm>
          <a:prstGeom prst="rect">
            <a:avLst/>
          </a:prstGeom>
          <a:noFill/>
        </p:spPr>
      </p:pic>
      <p:sp>
        <p:nvSpPr>
          <p:cNvPr id="9"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60960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Media/Video Page</a:t>
            </a:r>
          </a:p>
        </p:txBody>
      </p:sp>
      <p:sp>
        <p:nvSpPr>
          <p:cNvPr id="15"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
        <p:nvSpPr>
          <p:cNvPr id="6" name="Picture Placeholder 12"/>
          <p:cNvSpPr>
            <a:spLocks noGrp="1"/>
          </p:cNvSpPr>
          <p:nvPr>
            <p:ph type="pic" sz="quarter" idx="15" hasCustomPrompt="1"/>
          </p:nvPr>
        </p:nvSpPr>
        <p:spPr>
          <a:xfrm>
            <a:off x="609600" y="1447800"/>
            <a:ext cx="5257800" cy="4038600"/>
          </a:xfrm>
          <a:prstGeom prst="rect">
            <a:avLst/>
          </a:prstGeom>
        </p:spPr>
        <p:txBody>
          <a:bodyPr/>
          <a:lstStyle>
            <a:lvl1pPr>
              <a:defRPr>
                <a:solidFill>
                  <a:schemeClr val="bg1"/>
                </a:solidFill>
                <a:latin typeface="Roboto Medium" pitchFamily="2" charset="0"/>
                <a:ea typeface="Roboto Medium" pitchFamily="2" charset="0"/>
              </a:defRPr>
            </a:lvl1pPr>
          </a:lstStyle>
          <a:p>
            <a:r>
              <a:rPr lang="en-US" dirty="0"/>
              <a:t>Click icon to add image</a:t>
            </a:r>
          </a:p>
        </p:txBody>
      </p:sp>
      <p:sp>
        <p:nvSpPr>
          <p:cNvPr id="7" name="Picture Placeholder 12"/>
          <p:cNvSpPr>
            <a:spLocks noGrp="1"/>
          </p:cNvSpPr>
          <p:nvPr>
            <p:ph type="pic" sz="quarter" idx="16" hasCustomPrompt="1"/>
          </p:nvPr>
        </p:nvSpPr>
        <p:spPr>
          <a:xfrm>
            <a:off x="6019800" y="1447800"/>
            <a:ext cx="5257800" cy="4038600"/>
          </a:xfrm>
          <a:prstGeom prst="rect">
            <a:avLst/>
          </a:prstGeom>
        </p:spPr>
        <p:txBody>
          <a:bodyPr/>
          <a:lstStyle>
            <a:lvl1pPr>
              <a:defRPr>
                <a:solidFill>
                  <a:schemeClr val="bg1"/>
                </a:solidFill>
                <a:latin typeface="Roboto Medium" pitchFamily="2" charset="0"/>
                <a:ea typeface="Roboto Medium" pitchFamily="2" charset="0"/>
              </a:defRPr>
            </a:lvl1pPr>
          </a:lstStyle>
          <a:p>
            <a:r>
              <a:rPr lang="en-US" dirty="0"/>
              <a:t>Click icon to add image</a:t>
            </a:r>
          </a:p>
        </p:txBody>
      </p:sp>
    </p:spTree>
    <p:extLst>
      <p:ext uri="{BB962C8B-B14F-4D97-AF65-F5344CB8AC3E}">
        <p14:creationId xmlns:p14="http://schemas.microsoft.com/office/powerpoint/2010/main" val="23477560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 Slide Black">
    <p:bg bwMode="gray">
      <p:bgPr>
        <a:solidFill>
          <a:schemeClr val="bg1"/>
        </a:solidFill>
        <a:effectLst/>
      </p:bgPr>
    </p:bg>
    <p:spTree>
      <p:nvGrpSpPr>
        <p:cNvPr id="1" name=""/>
        <p:cNvGrpSpPr/>
        <p:nvPr/>
      </p:nvGrpSpPr>
      <p:grpSpPr>
        <a:xfrm>
          <a:off x="0" y="0"/>
          <a:ext cx="0" cy="0"/>
          <a:chOff x="0" y="0"/>
          <a:chExt cx="0" cy="0"/>
        </a:xfrm>
      </p:grpSpPr>
      <p:pic>
        <p:nvPicPr>
          <p:cNvPr id="11"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12"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chemeClr val="bg1"/>
                </a:solidFill>
                <a:latin typeface="Roboto Medium" pitchFamily="2" charset="0"/>
                <a:ea typeface="Roboto Medium" pitchFamily="2" charset="0"/>
                <a:cs typeface="Roboto Medium" pitchFamily="2" charset="0"/>
              </a:defRPr>
            </a:lvl1pPr>
          </a:lstStyle>
          <a:p>
            <a:r>
              <a:rPr lang="en-US" dirty="0"/>
              <a:t>Heading Copy Here </a:t>
            </a:r>
          </a:p>
        </p:txBody>
      </p:sp>
      <p:sp>
        <p:nvSpPr>
          <p:cNvPr id="1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chemeClr val="bg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5"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chemeClr val="bg1"/>
                </a:solidFill>
                <a:latin typeface="Roboto Medium" pitchFamily="2" charset="0"/>
                <a:ea typeface="Roboto Medium" pitchFamily="2" charset="0"/>
                <a:cs typeface="Roboto Medium" pitchFamily="2" charset="0"/>
              </a:defRPr>
            </a:lvl1pPr>
            <a:lvl2pPr>
              <a:defRPr lang="en-US" altLang="ja-JP" sz="2200" dirty="0">
                <a:solidFill>
                  <a:schemeClr val="bg1"/>
                </a:solidFill>
                <a:latin typeface="Roboto Medium" pitchFamily="2" charset="0"/>
                <a:ea typeface="Roboto Medium" pitchFamily="2" charset="0"/>
                <a:cs typeface="Roboto Medium" pitchFamily="2" charset="0"/>
              </a:defRPr>
            </a:lvl2pPr>
            <a:lvl3pPr>
              <a:defRPr lang="en-US" altLang="ja-JP" dirty="0">
                <a:solidFill>
                  <a:schemeClr val="bg1"/>
                </a:solidFill>
                <a:latin typeface="Roboto Medium" pitchFamily="2" charset="0"/>
                <a:ea typeface="Roboto Medium" pitchFamily="2" charset="0"/>
                <a:cs typeface="Roboto Medium" pitchFamily="2" charset="0"/>
              </a:defRPr>
            </a:lvl3pPr>
            <a:lvl5pPr>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6"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533335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py Slide White">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8"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rgbClr val="A5A5A5"/>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rgbClr val="A5A5A5"/>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rgbClr val="A5A5A5"/>
                </a:solidFill>
                <a:latin typeface="Roboto Medium" pitchFamily="2" charset="0"/>
                <a:ea typeface="Roboto Medium" pitchFamily="2" charset="0"/>
                <a:cs typeface="Roboto Medium" pitchFamily="2" charset="0"/>
              </a:defRPr>
            </a:lvl1pPr>
            <a:lvl2pPr>
              <a:defRPr lang="en-US" altLang="ja-JP" sz="2200" dirty="0">
                <a:solidFill>
                  <a:srgbClr val="A5A5A5"/>
                </a:solidFill>
                <a:latin typeface="Roboto Medium" pitchFamily="2" charset="0"/>
                <a:ea typeface="Roboto Medium" pitchFamily="2" charset="0"/>
                <a:cs typeface="Roboto Medium" pitchFamily="2" charset="0"/>
              </a:defRPr>
            </a:lvl2pPr>
            <a:lvl3pPr>
              <a:defRPr lang="en-US" altLang="ja-JP" dirty="0">
                <a:solidFill>
                  <a:srgbClr val="A5A5A5"/>
                </a:solidFill>
                <a:latin typeface="Roboto Medium" pitchFamily="2" charset="0"/>
                <a:ea typeface="Roboto Medium" pitchFamily="2" charset="0"/>
                <a:cs typeface="Roboto Medium" pitchFamily="2" charset="0"/>
              </a:defRPr>
            </a:lvl3pPr>
            <a:lvl5pPr>
              <a:defRPr lang="en-US" dirty="0">
                <a:solidFill>
                  <a:srgbClr val="A5A5A5"/>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4280280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py Slide White">
    <p:bg bwMode="gray">
      <p:bgPr>
        <a:solidFill>
          <a:schemeClr val="bg1"/>
        </a:solidFill>
        <a:effectLst/>
      </p:bgPr>
    </p:bg>
    <p:spTree>
      <p:nvGrpSpPr>
        <p:cNvPr id="1" name=""/>
        <p:cNvGrpSpPr/>
        <p:nvPr/>
      </p:nvGrpSpPr>
      <p:grpSpPr>
        <a:xfrm>
          <a:off x="0" y="0"/>
          <a:ext cx="0" cy="0"/>
          <a:chOff x="0" y="0"/>
          <a:chExt cx="0" cy="0"/>
        </a:xfrm>
      </p:grpSpPr>
      <p:pic>
        <p:nvPicPr>
          <p:cNvPr id="10242" name="Picture 2" descr="C:\Users\Admin\Downloads\ilovepdf_pages-to-jpg (3)\RU_PPT Template-White Blank (1)_page-0004.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8"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rgbClr val="A5A5A5"/>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rgbClr val="A5A5A5"/>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rgbClr val="A5A5A5"/>
                </a:solidFill>
                <a:latin typeface="Roboto Medium" pitchFamily="2" charset="0"/>
                <a:ea typeface="Roboto Medium" pitchFamily="2" charset="0"/>
                <a:cs typeface="Roboto Medium" pitchFamily="2" charset="0"/>
              </a:defRPr>
            </a:lvl1pPr>
            <a:lvl2pPr>
              <a:defRPr lang="en-US" altLang="ja-JP" sz="2200" dirty="0">
                <a:solidFill>
                  <a:srgbClr val="A5A5A5"/>
                </a:solidFill>
                <a:latin typeface="Roboto Medium" pitchFamily="2" charset="0"/>
                <a:ea typeface="Roboto Medium" pitchFamily="2" charset="0"/>
                <a:cs typeface="Roboto Medium" pitchFamily="2" charset="0"/>
              </a:defRPr>
            </a:lvl2pPr>
            <a:lvl3pPr>
              <a:defRPr lang="en-US" altLang="ja-JP" dirty="0">
                <a:solidFill>
                  <a:srgbClr val="A5A5A5"/>
                </a:solidFill>
                <a:latin typeface="Roboto Medium" pitchFamily="2" charset="0"/>
                <a:ea typeface="Roboto Medium" pitchFamily="2" charset="0"/>
                <a:cs typeface="Roboto Medium" pitchFamily="2" charset="0"/>
              </a:defRPr>
            </a:lvl3pPr>
            <a:lvl5pPr>
              <a:defRPr lang="en-US" dirty="0">
                <a:solidFill>
                  <a:srgbClr val="A5A5A5"/>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42802804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opy Slide White">
    <p:bg bwMode="gray">
      <p:bgPr>
        <a:solidFill>
          <a:schemeClr val="bg1"/>
        </a:solidFill>
        <a:effectLst/>
      </p:bgPr>
    </p:bg>
    <p:spTree>
      <p:nvGrpSpPr>
        <p:cNvPr id="1" name=""/>
        <p:cNvGrpSpPr/>
        <p:nvPr/>
      </p:nvGrpSpPr>
      <p:grpSpPr>
        <a:xfrm>
          <a:off x="0" y="0"/>
          <a:ext cx="0" cy="0"/>
          <a:chOff x="0" y="0"/>
          <a:chExt cx="0" cy="0"/>
        </a:xfrm>
      </p:grpSpPr>
      <p:pic>
        <p:nvPicPr>
          <p:cNvPr id="11266" name="Picture 2" descr="C:\Users\Admin\Downloads\ilovepdf_pages-to-jpg (4)\RU_PPT Template-Grey Blank (1)_page-0004.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8" name="Title 1"/>
          <p:cNvSpPr>
            <a:spLocks noGrp="1"/>
          </p:cNvSpPr>
          <p:nvPr>
            <p:ph type="title" hasCustomPrompt="1"/>
          </p:nvPr>
        </p:nvSpPr>
        <p:spPr bwMode="gray">
          <a:xfrm>
            <a:off x="595469" y="374154"/>
            <a:ext cx="6211927" cy="440926"/>
          </a:xfrm>
          <a:prstGeom prst="rect">
            <a:avLst/>
          </a:prstGeom>
        </p:spPr>
        <p:txBody>
          <a:bodyPr anchor="t" anchorCtr="0">
            <a:noAutofit/>
          </a:bodyPr>
          <a:lstStyle>
            <a:lvl1pPr>
              <a:defRPr sz="2800" b="0" cap="all" spc="0" baseline="0">
                <a:solidFill>
                  <a:schemeClr val="bg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623888" y="836613"/>
            <a:ext cx="6192837" cy="432147"/>
          </a:xfrm>
          <a:prstGeom prst="rect">
            <a:avLst/>
          </a:prstGeom>
        </p:spPr>
        <p:txBody>
          <a:bodyPr/>
          <a:lstStyle>
            <a:lvl1pPr marL="0" indent="0">
              <a:buNone/>
              <a:defRPr sz="2600" b="0" i="0">
                <a:solidFill>
                  <a:schemeClr val="bg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623391" y="1370483"/>
            <a:ext cx="7615365" cy="4722813"/>
          </a:xfrm>
          <a:prstGeom prst="rect">
            <a:avLst/>
          </a:prstGeom>
        </p:spPr>
        <p:txBody>
          <a:bodyPr/>
          <a:lstStyle>
            <a:lvl1pPr>
              <a:defRPr lang="en-US" altLang="ja-JP" sz="2400" dirty="0">
                <a:solidFill>
                  <a:schemeClr val="bg1"/>
                </a:solidFill>
                <a:latin typeface="Roboto Medium" pitchFamily="2" charset="0"/>
                <a:ea typeface="Roboto Medium" pitchFamily="2" charset="0"/>
                <a:cs typeface="Roboto Medium" pitchFamily="2" charset="0"/>
              </a:defRPr>
            </a:lvl1pPr>
            <a:lvl2pPr>
              <a:defRPr lang="en-US" altLang="ja-JP" sz="2200" dirty="0">
                <a:solidFill>
                  <a:schemeClr val="bg1"/>
                </a:solidFill>
                <a:latin typeface="Roboto Medium" pitchFamily="2" charset="0"/>
                <a:ea typeface="Roboto Medium" pitchFamily="2" charset="0"/>
                <a:cs typeface="Roboto Medium" pitchFamily="2" charset="0"/>
              </a:defRPr>
            </a:lvl2pPr>
            <a:lvl3pPr>
              <a:defRPr lang="en-US" altLang="ja-JP" dirty="0">
                <a:solidFill>
                  <a:schemeClr val="bg1"/>
                </a:solidFill>
                <a:latin typeface="Roboto Medium" pitchFamily="2" charset="0"/>
                <a:ea typeface="Roboto Medium" pitchFamily="2" charset="0"/>
                <a:cs typeface="Roboto Medium" pitchFamily="2" charset="0"/>
              </a:defRPr>
            </a:lvl3pPr>
            <a:lvl5pPr>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458788" lvl="1" indent="-215900">
              <a:spcBef>
                <a:spcPts val="1000"/>
              </a:spcBef>
              <a:spcAft>
                <a:spcPts val="0"/>
              </a:spcAft>
              <a:tabLst/>
            </a:pPr>
            <a:r>
              <a:rPr lang="en-US" altLang="ja-JP" dirty="0"/>
              <a:t>Editable body copy</a:t>
            </a:r>
          </a:p>
          <a:p>
            <a:pPr marL="809625" lvl="2" indent="-215900">
              <a:spcBef>
                <a:spcPts val="1000"/>
              </a:spcBef>
              <a:spcAft>
                <a:spcPts val="0"/>
              </a:spcAft>
              <a:tabLst/>
            </a:pPr>
            <a:r>
              <a:rPr lang="en-US" altLang="ja-JP" dirty="0"/>
              <a:t>Editable body copy</a:t>
            </a:r>
          </a:p>
          <a:p>
            <a:pPr marL="1323975" lvl="4" indent="-230188">
              <a:spcBef>
                <a:spcPts val="1000"/>
              </a:spcBef>
              <a:spcAft>
                <a:spcPts val="0"/>
              </a:spcAft>
              <a:tabLst/>
            </a:pPr>
            <a:endParaRPr lang="en-US" dirty="0"/>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42802804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py and Image Black 3">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15" name="Picture Placeholder 2">
            <a:extLst>
              <a:ext uri="{FF2B5EF4-FFF2-40B4-BE49-F238E27FC236}">
                <a16:creationId xmlns:a16="http://schemas.microsoft.com/office/drawing/2014/main" id="{7876850F-ABC0-9B46-8AA9-D1E0133CA4CB}"/>
              </a:ext>
            </a:extLst>
          </p:cNvPr>
          <p:cNvSpPr>
            <a:spLocks noGrp="1"/>
          </p:cNvSpPr>
          <p:nvPr>
            <p:ph type="pic" sz="quarter" idx="15" hasCustomPrompt="1"/>
          </p:nvPr>
        </p:nvSpPr>
        <p:spPr>
          <a:xfrm>
            <a:off x="6097200" y="381000"/>
            <a:ext cx="5561400" cy="5715000"/>
          </a:xfrm>
          <a:prstGeom prst="rect">
            <a:avLst/>
          </a:prstGeom>
        </p:spPr>
        <p:txBody>
          <a:bodyPr/>
          <a:lstStyle>
            <a:lvl1pPr>
              <a:defRPr baseline="0">
                <a:solidFill>
                  <a:schemeClr val="bg1"/>
                </a:solidFill>
                <a:latin typeface="Roboto Medium" pitchFamily="2" charset="0"/>
                <a:ea typeface="Roboto Medium" pitchFamily="2" charset="0"/>
                <a:cs typeface="Roboto Medium" pitchFamily="2" charset="0"/>
              </a:defRPr>
            </a:lvl1pPr>
          </a:lstStyle>
          <a:p>
            <a:r>
              <a:rPr lang="en-US" dirty="0"/>
              <a:t>Click icon to add image</a:t>
            </a:r>
          </a:p>
        </p:txBody>
      </p:sp>
      <p:sp>
        <p:nvSpPr>
          <p:cNvPr id="13" name="Text Placeholder 2">
            <a:extLst>
              <a:ext uri="{FF2B5EF4-FFF2-40B4-BE49-F238E27FC236}">
                <a16:creationId xmlns:a16="http://schemas.microsoft.com/office/drawing/2014/main" id="{0F74C1A9-D7CD-AE4E-B3EE-BA5A1E80F2C7}"/>
              </a:ext>
            </a:extLst>
          </p:cNvPr>
          <p:cNvSpPr>
            <a:spLocks noGrp="1"/>
          </p:cNvSpPr>
          <p:nvPr>
            <p:ph type="body" sz="quarter" idx="17" hasCustomPrompt="1"/>
          </p:nvPr>
        </p:nvSpPr>
        <p:spPr>
          <a:xfrm>
            <a:off x="623392" y="1370483"/>
            <a:ext cx="5112568" cy="4722813"/>
          </a:xfrm>
          <a:prstGeom prst="rect">
            <a:avLst/>
          </a:prstGeom>
        </p:spPr>
        <p:txBody>
          <a:bodyPr/>
          <a:lstStyle>
            <a:lvl1pPr>
              <a:spcBef>
                <a:spcPts val="1000"/>
              </a:spcBef>
              <a:spcAft>
                <a:spcPts val="0"/>
              </a:spcAft>
              <a:defRPr sz="2400">
                <a:solidFill>
                  <a:schemeClr val="bg1"/>
                </a:solidFill>
                <a:latin typeface="Roboto Medium" pitchFamily="2" charset="0"/>
                <a:ea typeface="Roboto Medium" pitchFamily="2" charset="0"/>
                <a:cs typeface="Roboto Medium" pitchFamily="2" charset="0"/>
              </a:defRPr>
            </a:lvl1pPr>
            <a:lvl2pPr marL="458788" indent="-215900">
              <a:spcBef>
                <a:spcPts val="1000"/>
              </a:spcBef>
              <a:spcAft>
                <a:spcPts val="0"/>
              </a:spcAft>
              <a:tabLst/>
              <a:defRPr sz="2200">
                <a:solidFill>
                  <a:schemeClr val="bg1"/>
                </a:solidFill>
                <a:latin typeface="Roboto Medium" pitchFamily="2" charset="0"/>
                <a:ea typeface="Roboto Medium" pitchFamily="2" charset="0"/>
                <a:cs typeface="Roboto Medium" pitchFamily="2" charset="0"/>
              </a:defRPr>
            </a:lvl2pPr>
            <a:lvl3pPr marL="809625" indent="-215900">
              <a:spcBef>
                <a:spcPts val="1000"/>
              </a:spcBef>
              <a:spcAft>
                <a:spcPts val="0"/>
              </a:spcAft>
              <a:tabLst/>
              <a:defRPr sz="2000">
                <a:solidFill>
                  <a:schemeClr val="bg1"/>
                </a:solidFill>
                <a:latin typeface="Roboto Medium" pitchFamily="2" charset="0"/>
                <a:ea typeface="Roboto Medium" pitchFamily="2" charset="0"/>
                <a:cs typeface="Roboto Medium" pitchFamily="2" charset="0"/>
              </a:defRPr>
            </a:lvl3pPr>
            <a:lvl4pPr marL="1093788" indent="-203200">
              <a:spcBef>
                <a:spcPts val="0"/>
              </a:spcBef>
              <a:spcAft>
                <a:spcPts val="1400"/>
              </a:spcAft>
              <a:tabLst/>
              <a:defRPr sz="1800">
                <a:solidFill>
                  <a:schemeClr val="bg1"/>
                </a:solidFill>
              </a:defRPr>
            </a:lvl4pPr>
            <a:lvl5pPr marL="1323975" indent="-230188">
              <a:spcBef>
                <a:spcPts val="0"/>
              </a:spcBef>
              <a:spcAft>
                <a:spcPts val="1400"/>
              </a:spcAft>
              <a:tabLst/>
              <a:defRPr sz="18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endParaRPr lang="en-US" dirty="0"/>
          </a:p>
        </p:txBody>
      </p:sp>
      <p:sp>
        <p:nvSpPr>
          <p:cNvPr id="9"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2377238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py and Image White 5">
    <p:bg bwMode="gray">
      <p:bgPr>
        <a:solidFill>
          <a:schemeClr val="bg1"/>
        </a:solidFill>
        <a:effectLst/>
      </p:bgPr>
    </p:bg>
    <p:spTree>
      <p:nvGrpSpPr>
        <p:cNvPr id="1" name=""/>
        <p:cNvGrpSpPr/>
        <p:nvPr/>
      </p:nvGrpSpPr>
      <p:grpSpPr>
        <a:xfrm>
          <a:off x="0" y="0"/>
          <a:ext cx="0" cy="0"/>
          <a:chOff x="0" y="0"/>
          <a:chExt cx="0" cy="0"/>
        </a:xfrm>
      </p:grpSpPr>
      <p:pic>
        <p:nvPicPr>
          <p:cNvPr id="18"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3" name="Picture Placeholder 2">
            <a:extLst>
              <a:ext uri="{FF2B5EF4-FFF2-40B4-BE49-F238E27FC236}">
                <a16:creationId xmlns:a16="http://schemas.microsoft.com/office/drawing/2014/main" id="{7876850F-ABC0-9B46-8AA9-D1E0133CA4CB}"/>
              </a:ext>
            </a:extLst>
          </p:cNvPr>
          <p:cNvSpPr>
            <a:spLocks noGrp="1"/>
          </p:cNvSpPr>
          <p:nvPr>
            <p:ph type="pic" sz="quarter" idx="15" hasCustomPrompt="1"/>
          </p:nvPr>
        </p:nvSpPr>
        <p:spPr>
          <a:xfrm>
            <a:off x="6097200" y="381000"/>
            <a:ext cx="5561400" cy="5715000"/>
          </a:xfrm>
          <a:prstGeom prst="rect">
            <a:avLst/>
          </a:prstGeom>
        </p:spPr>
        <p:txBody>
          <a:bodyPr/>
          <a:lstStyle>
            <a:lvl1pPr>
              <a:defRPr baseline="0">
                <a:solidFill>
                  <a:srgbClr val="A5A5A5"/>
                </a:solidFill>
                <a:latin typeface="Roboto Medium" pitchFamily="2" charset="0"/>
                <a:ea typeface="Roboto Medium" pitchFamily="2" charset="0"/>
                <a:cs typeface="Roboto Medium" pitchFamily="2" charset="0"/>
              </a:defRPr>
            </a:lvl1pPr>
          </a:lstStyle>
          <a:p>
            <a:r>
              <a:rPr lang="en-US" dirty="0"/>
              <a:t>Click icon to add image</a:t>
            </a:r>
          </a:p>
        </p:txBody>
      </p:sp>
      <p:sp>
        <p:nvSpPr>
          <p:cNvPr id="15" name="Text Placeholder 2">
            <a:extLst>
              <a:ext uri="{FF2B5EF4-FFF2-40B4-BE49-F238E27FC236}">
                <a16:creationId xmlns:a16="http://schemas.microsoft.com/office/drawing/2014/main" id="{0F74C1A9-D7CD-AE4E-B3EE-BA5A1E80F2C7}"/>
              </a:ext>
            </a:extLst>
          </p:cNvPr>
          <p:cNvSpPr>
            <a:spLocks noGrp="1"/>
          </p:cNvSpPr>
          <p:nvPr>
            <p:ph type="body" sz="quarter" idx="17" hasCustomPrompt="1"/>
          </p:nvPr>
        </p:nvSpPr>
        <p:spPr>
          <a:xfrm>
            <a:off x="623392" y="1370483"/>
            <a:ext cx="5112568" cy="4722813"/>
          </a:xfrm>
          <a:prstGeom prst="rect">
            <a:avLst/>
          </a:prstGeom>
        </p:spPr>
        <p:txBody>
          <a:bodyPr/>
          <a:lstStyle>
            <a:lvl1pPr>
              <a:spcBef>
                <a:spcPts val="1000"/>
              </a:spcBef>
              <a:spcAft>
                <a:spcPts val="0"/>
              </a:spcAft>
              <a:defRPr sz="2400">
                <a:solidFill>
                  <a:srgbClr val="A5A5A5"/>
                </a:solidFill>
                <a:latin typeface="Roboto Medium" pitchFamily="2" charset="0"/>
                <a:ea typeface="Roboto Medium" pitchFamily="2" charset="0"/>
                <a:cs typeface="Roboto Medium" pitchFamily="2" charset="0"/>
              </a:defRPr>
            </a:lvl1pPr>
            <a:lvl2pPr marL="458788" indent="-215900">
              <a:spcBef>
                <a:spcPts val="1000"/>
              </a:spcBef>
              <a:spcAft>
                <a:spcPts val="0"/>
              </a:spcAft>
              <a:tabLst/>
              <a:defRPr sz="2200">
                <a:solidFill>
                  <a:srgbClr val="A5A5A5"/>
                </a:solidFill>
                <a:latin typeface="Roboto Medium" pitchFamily="2" charset="0"/>
                <a:ea typeface="Roboto Medium" pitchFamily="2" charset="0"/>
                <a:cs typeface="Roboto Medium" pitchFamily="2" charset="0"/>
              </a:defRPr>
            </a:lvl2pPr>
            <a:lvl3pPr marL="809625" indent="-215900">
              <a:spcBef>
                <a:spcPts val="1000"/>
              </a:spcBef>
              <a:spcAft>
                <a:spcPts val="0"/>
              </a:spcAft>
              <a:tabLst/>
              <a:defRPr sz="2000">
                <a:solidFill>
                  <a:srgbClr val="A5A5A5"/>
                </a:solidFill>
                <a:latin typeface="Roboto Medium" pitchFamily="2" charset="0"/>
                <a:ea typeface="Roboto Medium" pitchFamily="2" charset="0"/>
                <a:cs typeface="Roboto Medium" pitchFamily="2" charset="0"/>
              </a:defRPr>
            </a:lvl3pPr>
            <a:lvl4pPr marL="1093788" indent="-203200">
              <a:spcBef>
                <a:spcPts val="0"/>
              </a:spcBef>
              <a:spcAft>
                <a:spcPts val="1400"/>
              </a:spcAft>
              <a:tabLst/>
              <a:defRPr sz="1800">
                <a:solidFill>
                  <a:schemeClr val="bg1"/>
                </a:solidFill>
              </a:defRPr>
            </a:lvl4pPr>
            <a:lvl5pPr marL="1323975" indent="-230188">
              <a:spcBef>
                <a:spcPts val="0"/>
              </a:spcBef>
              <a:spcAft>
                <a:spcPts val="1400"/>
              </a:spcAft>
              <a:tabLst/>
              <a:defRPr sz="18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endParaRPr lang="en-US" dirty="0"/>
          </a:p>
        </p:txBody>
      </p:sp>
      <p:sp>
        <p:nvSpPr>
          <p:cNvPr id="16"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7"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7325709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Images Slide Black">
    <p:bg bwMode="gray">
      <p:bgPr>
        <a:solidFill>
          <a:schemeClr val="bg1"/>
        </a:solidFill>
        <a:effectLst/>
      </p:bgPr>
    </p:bg>
    <p:spTree>
      <p:nvGrpSpPr>
        <p:cNvPr id="1" name=""/>
        <p:cNvGrpSpPr/>
        <p:nvPr/>
      </p:nvGrpSpPr>
      <p:grpSpPr>
        <a:xfrm>
          <a:off x="0" y="0"/>
          <a:ext cx="0" cy="0"/>
          <a:chOff x="0" y="0"/>
          <a:chExt cx="0" cy="0"/>
        </a:xfrm>
      </p:grpSpPr>
      <p:pic>
        <p:nvPicPr>
          <p:cNvPr id="20"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22" name="Picture Placeholder 2">
            <a:extLst>
              <a:ext uri="{FF2B5EF4-FFF2-40B4-BE49-F238E27FC236}">
                <a16:creationId xmlns:a16="http://schemas.microsoft.com/office/drawing/2014/main" id="{F32C3D9F-FFE4-0F49-B358-349DAE3C537A}"/>
              </a:ext>
            </a:extLst>
          </p:cNvPr>
          <p:cNvSpPr>
            <a:spLocks noGrp="1"/>
          </p:cNvSpPr>
          <p:nvPr>
            <p:ph type="pic" sz="quarter" idx="22"/>
          </p:nvPr>
        </p:nvSpPr>
        <p:spPr>
          <a:xfrm>
            <a:off x="8480943" y="2527475"/>
            <a:ext cx="3291840" cy="2167128"/>
          </a:xfrm>
          <a:prstGeom prst="rect">
            <a:avLst/>
          </a:prstGeom>
        </p:spPr>
        <p:txBody>
          <a:bodyPr/>
          <a:lstStyle>
            <a:lvl1pPr>
              <a:defRPr sz="1400">
                <a:solidFill>
                  <a:srgbClr val="A5A5A5"/>
                </a:solidFill>
                <a:latin typeface="Roboto Medium" pitchFamily="2" charset="0"/>
                <a:ea typeface="Roboto Medium" pitchFamily="2" charset="0"/>
                <a:cs typeface="Roboto Medium" pitchFamily="2" charset="0"/>
              </a:defRPr>
            </a:lvl1pPr>
          </a:lstStyle>
          <a:p>
            <a:endParaRPr lang="en-US"/>
          </a:p>
        </p:txBody>
      </p:sp>
      <p:sp>
        <p:nvSpPr>
          <p:cNvPr id="27" name="Picture Placeholder 2">
            <a:extLst>
              <a:ext uri="{FF2B5EF4-FFF2-40B4-BE49-F238E27FC236}">
                <a16:creationId xmlns:a16="http://schemas.microsoft.com/office/drawing/2014/main" id="{6CCF012A-37B8-A846-96C9-F68F190709BA}"/>
              </a:ext>
            </a:extLst>
          </p:cNvPr>
          <p:cNvSpPr>
            <a:spLocks noGrp="1"/>
          </p:cNvSpPr>
          <p:nvPr>
            <p:ph type="pic" sz="quarter" idx="23"/>
          </p:nvPr>
        </p:nvSpPr>
        <p:spPr>
          <a:xfrm>
            <a:off x="4583894" y="2527476"/>
            <a:ext cx="3291840" cy="2167128"/>
          </a:xfrm>
          <a:prstGeom prst="rect">
            <a:avLst/>
          </a:prstGeom>
        </p:spPr>
        <p:txBody>
          <a:bodyPr/>
          <a:lstStyle>
            <a:lvl1pPr>
              <a:defRPr sz="1400">
                <a:solidFill>
                  <a:srgbClr val="A5A5A5"/>
                </a:solidFill>
                <a:latin typeface="Roboto Medium" pitchFamily="2" charset="0"/>
                <a:ea typeface="Roboto Medium" pitchFamily="2" charset="0"/>
                <a:cs typeface="Roboto Medium" pitchFamily="2" charset="0"/>
              </a:defRPr>
            </a:lvl1pPr>
          </a:lstStyle>
          <a:p>
            <a:endParaRPr lang="en-US"/>
          </a:p>
        </p:txBody>
      </p:sp>
      <p:sp>
        <p:nvSpPr>
          <p:cNvPr id="17"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996502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23" name="Text Placeholder 2">
            <a:extLst>
              <a:ext uri="{FF2B5EF4-FFF2-40B4-BE49-F238E27FC236}">
                <a16:creationId xmlns:a16="http://schemas.microsoft.com/office/drawing/2014/main" id="{A171FABC-7F9F-3F4F-AF20-A434E98D4512}"/>
              </a:ext>
            </a:extLst>
          </p:cNvPr>
          <p:cNvSpPr>
            <a:spLocks noGrp="1"/>
          </p:cNvSpPr>
          <p:nvPr>
            <p:ph type="body" sz="quarter" idx="17" hasCustomPrompt="1"/>
          </p:nvPr>
        </p:nvSpPr>
        <p:spPr>
          <a:xfrm>
            <a:off x="623393" y="4869160"/>
            <a:ext cx="3442051" cy="1152128"/>
          </a:xfrm>
          <a:prstGeom prst="rect">
            <a:avLst/>
          </a:prstGeom>
        </p:spPr>
        <p:txBody>
          <a:bodyPr/>
          <a:lstStyle>
            <a:lvl1pPr marL="171450" indent="-171450">
              <a:spcBef>
                <a:spcPts val="300"/>
              </a:spcBef>
              <a:buFont typeface="Arial" panose="020B0604020202020204" pitchFamily="34" charset="0"/>
              <a:buChar char="•"/>
              <a:defRPr sz="2000">
                <a:solidFill>
                  <a:srgbClr val="A5A5A5"/>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24" name="Text Placeholder 2">
            <a:extLst>
              <a:ext uri="{FF2B5EF4-FFF2-40B4-BE49-F238E27FC236}">
                <a16:creationId xmlns:a16="http://schemas.microsoft.com/office/drawing/2014/main" id="{7AFFC4A7-46EC-C047-99A4-7BC9BF12521C}"/>
              </a:ext>
            </a:extLst>
          </p:cNvPr>
          <p:cNvSpPr>
            <a:spLocks noGrp="1"/>
          </p:cNvSpPr>
          <p:nvPr>
            <p:ph type="body" sz="quarter" idx="18" hasCustomPrompt="1"/>
          </p:nvPr>
        </p:nvSpPr>
        <p:spPr>
          <a:xfrm>
            <a:off x="4480249" y="4869160"/>
            <a:ext cx="3442051" cy="1152128"/>
          </a:xfrm>
          <a:prstGeom prst="rect">
            <a:avLst/>
          </a:prstGeom>
        </p:spPr>
        <p:txBody>
          <a:bodyPr/>
          <a:lstStyle>
            <a:lvl1pPr marL="230188" marR="0" indent="-230188" algn="l" defTabSz="914400" rtl="0" eaLnBrk="1" fontAlgn="auto" latinLnBrk="0" hangingPunct="1">
              <a:lnSpc>
                <a:spcPct val="90000"/>
              </a:lnSpc>
              <a:spcBef>
                <a:spcPts val="300"/>
              </a:spcBef>
              <a:spcAft>
                <a:spcPts val="0"/>
              </a:spcAft>
              <a:buClrTx/>
              <a:buSzTx/>
              <a:buFont typeface="Arial" panose="020B0604020202020204" pitchFamily="34" charset="0"/>
              <a:buChar char="•"/>
              <a:tabLst/>
              <a:defRPr sz="2000">
                <a:solidFill>
                  <a:srgbClr val="A5A5A5"/>
                </a:solidFill>
                <a:latin typeface="Roboto Medium" pitchFamily="2" charset="0"/>
                <a:ea typeface="Roboto Medium" pitchFamily="2" charset="0"/>
                <a:cs typeface="Roboto Medium" pitchFamily="2" charset="0"/>
              </a:defRPr>
            </a:lvl1pPr>
            <a:lvl2pPr marL="5746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chemeClr val="bg1"/>
                </a:solidFill>
              </a:defRPr>
            </a:lvl2pPr>
            <a:lvl3pPr marL="10318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ja-JP" dirty="0"/>
              <a:t>Editable body copy</a:t>
            </a:r>
          </a:p>
        </p:txBody>
      </p:sp>
      <p:sp>
        <p:nvSpPr>
          <p:cNvPr id="36" name="Text Placeholder 2">
            <a:extLst>
              <a:ext uri="{FF2B5EF4-FFF2-40B4-BE49-F238E27FC236}">
                <a16:creationId xmlns:a16="http://schemas.microsoft.com/office/drawing/2014/main" id="{4D8CAD92-AB23-784E-BBCE-25C0466B2FF0}"/>
              </a:ext>
            </a:extLst>
          </p:cNvPr>
          <p:cNvSpPr>
            <a:spLocks noGrp="1"/>
          </p:cNvSpPr>
          <p:nvPr>
            <p:ph type="body" sz="quarter" idx="19" hasCustomPrompt="1"/>
          </p:nvPr>
        </p:nvSpPr>
        <p:spPr>
          <a:xfrm>
            <a:off x="8445147" y="4869160"/>
            <a:ext cx="3442051" cy="1152128"/>
          </a:xfrm>
          <a:prstGeom prst="rect">
            <a:avLst/>
          </a:prstGeom>
        </p:spPr>
        <p:txBody>
          <a:bodyPr/>
          <a:lstStyle>
            <a:lvl1pPr marL="285750" indent="-285750">
              <a:spcBef>
                <a:spcPts val="300"/>
              </a:spcBef>
              <a:buFont typeface="Arial" panose="020B0604020202020204" pitchFamily="34" charset="0"/>
              <a:buChar char="•"/>
              <a:defRPr sz="2000">
                <a:solidFill>
                  <a:srgbClr val="A5A5A5"/>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14" name="Text Placeholder 2">
            <a:extLst>
              <a:ext uri="{FF2B5EF4-FFF2-40B4-BE49-F238E27FC236}">
                <a16:creationId xmlns:a16="http://schemas.microsoft.com/office/drawing/2014/main" id="{9133F4C6-1C2F-3C4D-AEE3-3C40BF75EF44}"/>
              </a:ext>
            </a:extLst>
          </p:cNvPr>
          <p:cNvSpPr>
            <a:spLocks noGrp="1"/>
          </p:cNvSpPr>
          <p:nvPr>
            <p:ph type="body" sz="quarter" idx="20"/>
          </p:nvPr>
        </p:nvSpPr>
        <p:spPr>
          <a:xfrm>
            <a:off x="623392" y="1340768"/>
            <a:ext cx="11089232" cy="864096"/>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28" name="Picture Placeholder 2">
            <a:extLst>
              <a:ext uri="{FF2B5EF4-FFF2-40B4-BE49-F238E27FC236}">
                <a16:creationId xmlns:a16="http://schemas.microsoft.com/office/drawing/2014/main" id="{2F415E3C-898F-174D-87AF-BF01FE9814F3}"/>
              </a:ext>
            </a:extLst>
          </p:cNvPr>
          <p:cNvSpPr>
            <a:spLocks noGrp="1"/>
          </p:cNvSpPr>
          <p:nvPr>
            <p:ph type="pic" sz="quarter" idx="24"/>
          </p:nvPr>
        </p:nvSpPr>
        <p:spPr>
          <a:xfrm>
            <a:off x="699247" y="2526937"/>
            <a:ext cx="3291840" cy="2167128"/>
          </a:xfrm>
          <a:prstGeom prst="rect">
            <a:avLst/>
          </a:prstGeom>
        </p:spPr>
        <p:txBody>
          <a:bodyPr/>
          <a:lstStyle>
            <a:lvl1pPr>
              <a:defRPr sz="1400">
                <a:solidFill>
                  <a:srgbClr val="A5A5A5"/>
                </a:solidFill>
                <a:latin typeface="Roboto Medium" pitchFamily="2" charset="0"/>
                <a:ea typeface="Roboto Medium" pitchFamily="2" charset="0"/>
                <a:cs typeface="Roboto Medium" pitchFamily="2" charset="0"/>
              </a:defRPr>
            </a:lvl1pPr>
          </a:lstStyle>
          <a:p>
            <a:endParaRPr lang="en-US" dirty="0"/>
          </a:p>
        </p:txBody>
      </p:sp>
      <p:sp>
        <p:nvSpPr>
          <p:cNvPr id="21"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4583041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3 Images Slide Black">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22" name="Picture Placeholder 2">
            <a:extLst>
              <a:ext uri="{FF2B5EF4-FFF2-40B4-BE49-F238E27FC236}">
                <a16:creationId xmlns:a16="http://schemas.microsoft.com/office/drawing/2014/main" id="{F32C3D9F-FFE4-0F49-B358-349DAE3C537A}"/>
              </a:ext>
            </a:extLst>
          </p:cNvPr>
          <p:cNvSpPr>
            <a:spLocks noGrp="1"/>
          </p:cNvSpPr>
          <p:nvPr>
            <p:ph type="pic" sz="quarter" idx="22"/>
          </p:nvPr>
        </p:nvSpPr>
        <p:spPr>
          <a:xfrm>
            <a:off x="8480943" y="2527475"/>
            <a:ext cx="3291840" cy="2167128"/>
          </a:xfrm>
          <a:prstGeom prst="rect">
            <a:avLst/>
          </a:prstGeom>
        </p:spPr>
        <p:txBody>
          <a:bodyPr/>
          <a:lstStyle>
            <a:lvl1pPr>
              <a:defRPr sz="1400">
                <a:solidFill>
                  <a:schemeClr val="bg1"/>
                </a:solidFill>
                <a:latin typeface="Roboto Medium" pitchFamily="2" charset="0"/>
                <a:ea typeface="Roboto Medium" pitchFamily="2" charset="0"/>
                <a:cs typeface="Roboto Medium" pitchFamily="2" charset="0"/>
              </a:defRPr>
            </a:lvl1pPr>
          </a:lstStyle>
          <a:p>
            <a:endParaRPr lang="en-US"/>
          </a:p>
        </p:txBody>
      </p:sp>
      <p:sp>
        <p:nvSpPr>
          <p:cNvPr id="27" name="Picture Placeholder 2">
            <a:extLst>
              <a:ext uri="{FF2B5EF4-FFF2-40B4-BE49-F238E27FC236}">
                <a16:creationId xmlns:a16="http://schemas.microsoft.com/office/drawing/2014/main" id="{6CCF012A-37B8-A846-96C9-F68F190709BA}"/>
              </a:ext>
            </a:extLst>
          </p:cNvPr>
          <p:cNvSpPr>
            <a:spLocks noGrp="1"/>
          </p:cNvSpPr>
          <p:nvPr>
            <p:ph type="pic" sz="quarter" idx="23"/>
          </p:nvPr>
        </p:nvSpPr>
        <p:spPr>
          <a:xfrm>
            <a:off x="4583894" y="2527476"/>
            <a:ext cx="3291840" cy="2167128"/>
          </a:xfrm>
          <a:prstGeom prst="rect">
            <a:avLst/>
          </a:prstGeom>
        </p:spPr>
        <p:txBody>
          <a:bodyPr/>
          <a:lstStyle>
            <a:lvl1pPr>
              <a:defRPr sz="1400">
                <a:solidFill>
                  <a:schemeClr val="bg1"/>
                </a:solidFill>
                <a:latin typeface="Roboto Medium" pitchFamily="2" charset="0"/>
                <a:ea typeface="Roboto Medium" pitchFamily="2" charset="0"/>
                <a:cs typeface="Roboto Medium" pitchFamily="2" charset="0"/>
              </a:defRPr>
            </a:lvl1pPr>
          </a:lstStyle>
          <a:p>
            <a:endParaRPr lang="en-US"/>
          </a:p>
        </p:txBody>
      </p:sp>
      <p:sp>
        <p:nvSpPr>
          <p:cNvPr id="17"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996502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23" name="Text Placeholder 2">
            <a:extLst>
              <a:ext uri="{FF2B5EF4-FFF2-40B4-BE49-F238E27FC236}">
                <a16:creationId xmlns:a16="http://schemas.microsoft.com/office/drawing/2014/main" id="{A171FABC-7F9F-3F4F-AF20-A434E98D4512}"/>
              </a:ext>
            </a:extLst>
          </p:cNvPr>
          <p:cNvSpPr>
            <a:spLocks noGrp="1"/>
          </p:cNvSpPr>
          <p:nvPr>
            <p:ph type="body" sz="quarter" idx="17" hasCustomPrompt="1"/>
          </p:nvPr>
        </p:nvSpPr>
        <p:spPr>
          <a:xfrm>
            <a:off x="623393" y="4869160"/>
            <a:ext cx="3442051" cy="1152128"/>
          </a:xfrm>
          <a:prstGeom prst="rect">
            <a:avLst/>
          </a:prstGeom>
        </p:spPr>
        <p:txBody>
          <a:bodyPr/>
          <a:lstStyle>
            <a:lvl1pPr marL="171450" indent="-171450">
              <a:spcBef>
                <a:spcPts val="300"/>
              </a:spcBef>
              <a:buFont typeface="Arial" panose="020B0604020202020204" pitchFamily="34" charset="0"/>
              <a:buChar char="•"/>
              <a:defRPr sz="2000">
                <a:solidFill>
                  <a:schemeClr val="bg1"/>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24" name="Text Placeholder 2">
            <a:extLst>
              <a:ext uri="{FF2B5EF4-FFF2-40B4-BE49-F238E27FC236}">
                <a16:creationId xmlns:a16="http://schemas.microsoft.com/office/drawing/2014/main" id="{7AFFC4A7-46EC-C047-99A4-7BC9BF12521C}"/>
              </a:ext>
            </a:extLst>
          </p:cNvPr>
          <p:cNvSpPr>
            <a:spLocks noGrp="1"/>
          </p:cNvSpPr>
          <p:nvPr>
            <p:ph type="body" sz="quarter" idx="18" hasCustomPrompt="1"/>
          </p:nvPr>
        </p:nvSpPr>
        <p:spPr>
          <a:xfrm>
            <a:off x="4480249" y="4869160"/>
            <a:ext cx="3442051" cy="1152128"/>
          </a:xfrm>
          <a:prstGeom prst="rect">
            <a:avLst/>
          </a:prstGeom>
        </p:spPr>
        <p:txBody>
          <a:bodyPr/>
          <a:lstStyle>
            <a:lvl1pPr marL="230188" marR="0" indent="-230188" algn="l" defTabSz="914400" rtl="0" eaLnBrk="1" fontAlgn="auto" latinLnBrk="0" hangingPunct="1">
              <a:lnSpc>
                <a:spcPct val="90000"/>
              </a:lnSpc>
              <a:spcBef>
                <a:spcPts val="300"/>
              </a:spcBef>
              <a:spcAft>
                <a:spcPts val="0"/>
              </a:spcAft>
              <a:buClrTx/>
              <a:buSzTx/>
              <a:buFont typeface="Arial" panose="020B0604020202020204" pitchFamily="34" charset="0"/>
              <a:buChar char="•"/>
              <a:tabLst/>
              <a:defRPr sz="2000">
                <a:solidFill>
                  <a:schemeClr val="bg1"/>
                </a:solidFill>
                <a:latin typeface="Roboto Medium" pitchFamily="2" charset="0"/>
                <a:ea typeface="Roboto Medium" pitchFamily="2" charset="0"/>
                <a:cs typeface="Roboto Medium" pitchFamily="2" charset="0"/>
              </a:defRPr>
            </a:lvl1pPr>
            <a:lvl2pPr marL="5746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100">
                <a:solidFill>
                  <a:schemeClr val="bg1"/>
                </a:solidFill>
              </a:defRPr>
            </a:lvl2pPr>
            <a:lvl3pPr marL="1031875" marR="0" indent="-117475"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ja-JP" dirty="0"/>
              <a:t>Editable body copy</a:t>
            </a:r>
          </a:p>
        </p:txBody>
      </p:sp>
      <p:sp>
        <p:nvSpPr>
          <p:cNvPr id="36" name="Text Placeholder 2">
            <a:extLst>
              <a:ext uri="{FF2B5EF4-FFF2-40B4-BE49-F238E27FC236}">
                <a16:creationId xmlns:a16="http://schemas.microsoft.com/office/drawing/2014/main" id="{4D8CAD92-AB23-784E-BBCE-25C0466B2FF0}"/>
              </a:ext>
            </a:extLst>
          </p:cNvPr>
          <p:cNvSpPr>
            <a:spLocks noGrp="1"/>
          </p:cNvSpPr>
          <p:nvPr>
            <p:ph type="body" sz="quarter" idx="19" hasCustomPrompt="1"/>
          </p:nvPr>
        </p:nvSpPr>
        <p:spPr>
          <a:xfrm>
            <a:off x="8445147" y="4869160"/>
            <a:ext cx="3442051" cy="1152128"/>
          </a:xfrm>
          <a:prstGeom prst="rect">
            <a:avLst/>
          </a:prstGeom>
        </p:spPr>
        <p:txBody>
          <a:bodyPr/>
          <a:lstStyle>
            <a:lvl1pPr marL="285750" indent="-285750">
              <a:spcBef>
                <a:spcPts val="300"/>
              </a:spcBef>
              <a:buFont typeface="Arial" panose="020B0604020202020204" pitchFamily="34" charset="0"/>
              <a:buChar char="•"/>
              <a:defRPr sz="2000">
                <a:solidFill>
                  <a:schemeClr val="bg1"/>
                </a:solidFill>
                <a:latin typeface="Roboto Medium" pitchFamily="2" charset="0"/>
                <a:ea typeface="Roboto Medium" pitchFamily="2" charset="0"/>
                <a:cs typeface="Roboto Medium" pitchFamily="2" charset="0"/>
              </a:defRPr>
            </a:lvl1pPr>
            <a:lvl2pPr marL="400050" indent="-157163">
              <a:spcBef>
                <a:spcPts val="900"/>
              </a:spcBef>
              <a:tabLst/>
              <a:defRPr sz="1100">
                <a:solidFill>
                  <a:schemeClr val="bg1"/>
                </a:solidFill>
              </a:defRPr>
            </a:lvl2pPr>
            <a:lvl3pPr marL="744538" indent="-150813">
              <a:spcBef>
                <a:spcPts val="900"/>
              </a:spcBef>
              <a:tabLst/>
              <a:defRPr sz="9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p:txBody>
      </p:sp>
      <p:sp>
        <p:nvSpPr>
          <p:cNvPr id="14" name="Text Placeholder 2">
            <a:extLst>
              <a:ext uri="{FF2B5EF4-FFF2-40B4-BE49-F238E27FC236}">
                <a16:creationId xmlns:a16="http://schemas.microsoft.com/office/drawing/2014/main" id="{9133F4C6-1C2F-3C4D-AEE3-3C40BF75EF44}"/>
              </a:ext>
            </a:extLst>
          </p:cNvPr>
          <p:cNvSpPr>
            <a:spLocks noGrp="1"/>
          </p:cNvSpPr>
          <p:nvPr>
            <p:ph type="body" sz="quarter" idx="20"/>
          </p:nvPr>
        </p:nvSpPr>
        <p:spPr>
          <a:xfrm>
            <a:off x="623392" y="1340768"/>
            <a:ext cx="11089232" cy="864096"/>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28" name="Picture Placeholder 2">
            <a:extLst>
              <a:ext uri="{FF2B5EF4-FFF2-40B4-BE49-F238E27FC236}">
                <a16:creationId xmlns:a16="http://schemas.microsoft.com/office/drawing/2014/main" id="{2F415E3C-898F-174D-87AF-BF01FE9814F3}"/>
              </a:ext>
            </a:extLst>
          </p:cNvPr>
          <p:cNvSpPr>
            <a:spLocks noGrp="1"/>
          </p:cNvSpPr>
          <p:nvPr>
            <p:ph type="pic" sz="quarter" idx="24"/>
          </p:nvPr>
        </p:nvSpPr>
        <p:spPr>
          <a:xfrm>
            <a:off x="699247" y="2526937"/>
            <a:ext cx="3291840" cy="2167128"/>
          </a:xfrm>
          <a:prstGeom prst="rect">
            <a:avLst/>
          </a:prstGeom>
        </p:spPr>
        <p:txBody>
          <a:bodyPr/>
          <a:lstStyle>
            <a:lvl1pPr>
              <a:defRPr sz="1400">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21"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4583041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Slide Black">
    <p:bg bwMode="gray">
      <p:bgPr>
        <a:solidFill>
          <a:schemeClr val="bg1"/>
        </a:solidFill>
        <a:effectLst/>
      </p:bgPr>
    </p:bg>
    <p:spTree>
      <p:nvGrpSpPr>
        <p:cNvPr id="1" name=""/>
        <p:cNvGrpSpPr/>
        <p:nvPr/>
      </p:nvGrpSpPr>
      <p:grpSpPr>
        <a:xfrm>
          <a:off x="0" y="0"/>
          <a:ext cx="0" cy="0"/>
          <a:chOff x="0" y="0"/>
          <a:chExt cx="0" cy="0"/>
        </a:xfrm>
      </p:grpSpPr>
      <p:pic>
        <p:nvPicPr>
          <p:cNvPr id="8194" name="Picture 2" descr="C:\Users\Admin\Downloads\ilovepdf_pages-to-jpg (4)\RU_PPT Template-Grey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8" name="Text Placeholder 2">
            <a:extLst>
              <a:ext uri="{FF2B5EF4-FFF2-40B4-BE49-F238E27FC236}">
                <a16:creationId xmlns:a16="http://schemas.microsoft.com/office/drawing/2014/main" id="{A7260009-5486-ED4F-84C4-78FE71BC59FC}"/>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4" name="Table Placeholder 3">
            <a:extLst>
              <a:ext uri="{FF2B5EF4-FFF2-40B4-BE49-F238E27FC236}">
                <a16:creationId xmlns:a16="http://schemas.microsoft.com/office/drawing/2014/main" id="{941EFC9F-B96F-204C-8057-F2337DEBA477}"/>
              </a:ext>
            </a:extLst>
          </p:cNvPr>
          <p:cNvSpPr>
            <a:spLocks noGrp="1"/>
          </p:cNvSpPr>
          <p:nvPr>
            <p:ph type="tbl" sz="quarter" idx="18" hasCustomPrompt="1"/>
          </p:nvPr>
        </p:nvSpPr>
        <p:spPr>
          <a:xfrm>
            <a:off x="623392" y="2204864"/>
            <a:ext cx="11089183" cy="3887961"/>
          </a:xfrm>
          <a:prstGeom prst="rect">
            <a:avLst/>
          </a:prstGeom>
        </p:spPr>
        <p:txBody>
          <a:bodyPr/>
          <a:lstStyle>
            <a:lvl1pPr>
              <a:defRPr>
                <a:solidFill>
                  <a:schemeClr val="bg1"/>
                </a:solidFill>
                <a:latin typeface="Roboto Medium" pitchFamily="2" charset="0"/>
                <a:ea typeface="Roboto Medium" pitchFamily="2" charset="0"/>
                <a:cs typeface="Roboto Medium" pitchFamily="2" charset="0"/>
              </a:defRPr>
            </a:lvl1pPr>
          </a:lstStyle>
          <a:p>
            <a:r>
              <a:rPr lang="en-US" dirty="0"/>
              <a:t>Click icon to add Table</a:t>
            </a:r>
          </a:p>
        </p:txBody>
      </p:sp>
      <p:sp>
        <p:nvSpPr>
          <p:cNvPr id="9"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025470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 White">
    <p:spTree>
      <p:nvGrpSpPr>
        <p:cNvPr id="1" name=""/>
        <p:cNvGrpSpPr/>
        <p:nvPr/>
      </p:nvGrpSpPr>
      <p:grpSpPr>
        <a:xfrm>
          <a:off x="0" y="0"/>
          <a:ext cx="0" cy="0"/>
          <a:chOff x="0" y="0"/>
          <a:chExt cx="0" cy="0"/>
        </a:xfrm>
      </p:grpSpPr>
      <p:pic>
        <p:nvPicPr>
          <p:cNvPr id="13" name="Picture 2" descr="C:\Users\Admin\Downloads\ilovepdf_pages-to-jpg (2)\RU_PPT Template-Grey Blank_page-0001.jpg"/>
          <p:cNvPicPr>
            <a:picLocks noChangeAspect="1" noChangeArrowheads="1"/>
          </p:cNvPicPr>
          <p:nvPr userDrawn="1"/>
        </p:nvPicPr>
        <p:blipFill>
          <a:blip r:embed="rId2"/>
          <a:srcRect/>
          <a:stretch>
            <a:fillRect/>
          </a:stretch>
        </p:blipFill>
        <p:spPr bwMode="auto">
          <a:xfrm>
            <a:off x="0" y="0"/>
            <a:ext cx="12193191" cy="6858000"/>
          </a:xfrm>
          <a:prstGeom prst="rect">
            <a:avLst/>
          </a:prstGeom>
          <a:noFill/>
        </p:spPr>
      </p:pic>
      <p:grpSp>
        <p:nvGrpSpPr>
          <p:cNvPr id="21" name="Group 20">
            <a:extLst>
              <a:ext uri="{FF2B5EF4-FFF2-40B4-BE49-F238E27FC236}">
                <a16:creationId xmlns:a16="http://schemas.microsoft.com/office/drawing/2014/main" id="{5AFE99A1-F019-42EF-A6DD-FBA9CE0E5FB1}"/>
              </a:ext>
            </a:extLst>
          </p:cNvPr>
          <p:cNvGrpSpPr/>
          <p:nvPr userDrawn="1"/>
        </p:nvGrpSpPr>
        <p:grpSpPr>
          <a:xfrm>
            <a:off x="9220200" y="304800"/>
            <a:ext cx="2601503" cy="1082742"/>
            <a:chOff x="10616154" y="97913"/>
            <a:chExt cx="3619726" cy="1349912"/>
          </a:xfrm>
        </p:grpSpPr>
        <p:pic>
          <p:nvPicPr>
            <p:cNvPr id="22"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0"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15187634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able Slide Black">
    <p:bg bwMode="gray">
      <p:bgPr>
        <a:solidFill>
          <a:schemeClr val="bg1"/>
        </a:solidFill>
        <a:effectLst/>
      </p:bgPr>
    </p:bg>
    <p:spTree>
      <p:nvGrpSpPr>
        <p:cNvPr id="1" name=""/>
        <p:cNvGrpSpPr/>
        <p:nvPr/>
      </p:nvGrpSpPr>
      <p:grpSpPr>
        <a:xfrm>
          <a:off x="0" y="0"/>
          <a:ext cx="0" cy="0"/>
          <a:chOff x="0" y="0"/>
          <a:chExt cx="0" cy="0"/>
        </a:xfrm>
      </p:grpSpPr>
      <p:pic>
        <p:nvPicPr>
          <p:cNvPr id="9218" name="Picture 2" descr="C:\Users\Admin\Downloads\ilovepdf_pages-to-jpg (3)\RU_PPT Template-White Blank (1)_page-0005.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Table page</a:t>
            </a:r>
          </a:p>
        </p:txBody>
      </p:sp>
      <p:sp>
        <p:nvSpPr>
          <p:cNvPr id="8" name="Text Placeholder 2">
            <a:extLst>
              <a:ext uri="{FF2B5EF4-FFF2-40B4-BE49-F238E27FC236}">
                <a16:creationId xmlns:a16="http://schemas.microsoft.com/office/drawing/2014/main" id="{A7260009-5486-ED4F-84C4-78FE71BC59FC}"/>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4" name="Table Placeholder 3">
            <a:extLst>
              <a:ext uri="{FF2B5EF4-FFF2-40B4-BE49-F238E27FC236}">
                <a16:creationId xmlns:a16="http://schemas.microsoft.com/office/drawing/2014/main" id="{941EFC9F-B96F-204C-8057-F2337DEBA477}"/>
              </a:ext>
            </a:extLst>
          </p:cNvPr>
          <p:cNvSpPr>
            <a:spLocks noGrp="1"/>
          </p:cNvSpPr>
          <p:nvPr>
            <p:ph type="tbl" sz="quarter" idx="18" hasCustomPrompt="1"/>
          </p:nvPr>
        </p:nvSpPr>
        <p:spPr>
          <a:xfrm>
            <a:off x="623392" y="2204864"/>
            <a:ext cx="11089183" cy="3887961"/>
          </a:xfrm>
          <a:prstGeom prst="rect">
            <a:avLst/>
          </a:prstGeom>
        </p:spPr>
        <p:txBody>
          <a:bodyPr/>
          <a:lstStyle>
            <a:lvl1pPr>
              <a:defRPr>
                <a:solidFill>
                  <a:srgbClr val="A5A5A5"/>
                </a:solidFill>
                <a:latin typeface="Roboto Medium" pitchFamily="2" charset="0"/>
                <a:ea typeface="Roboto Medium" pitchFamily="2" charset="0"/>
                <a:cs typeface="Roboto Medium" pitchFamily="2" charset="0"/>
              </a:defRPr>
            </a:lvl1pPr>
          </a:lstStyle>
          <a:p>
            <a:r>
              <a:rPr lang="en-US" dirty="0"/>
              <a:t>Click icon to add Table</a:t>
            </a:r>
          </a:p>
        </p:txBody>
      </p:sp>
      <p:sp>
        <p:nvSpPr>
          <p:cNvPr id="9"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0254700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aph Slide Black">
    <p:bg bwMode="gray">
      <p:bgPr>
        <a:solidFill>
          <a:schemeClr val="bg1"/>
        </a:solidFill>
        <a:effectLst/>
      </p:bgPr>
    </p:bg>
    <p:spTree>
      <p:nvGrpSpPr>
        <p:cNvPr id="1" name=""/>
        <p:cNvGrpSpPr/>
        <p:nvPr/>
      </p:nvGrpSpPr>
      <p:grpSpPr>
        <a:xfrm>
          <a:off x="0" y="0"/>
          <a:ext cx="0" cy="0"/>
          <a:chOff x="0" y="0"/>
          <a:chExt cx="0" cy="0"/>
        </a:xfrm>
      </p:grpSpPr>
      <p:pic>
        <p:nvPicPr>
          <p:cNvPr id="12290" name="Picture 2" descr="C:\Users\Admin\Downloads\ilovepdf_pages-to-jpg (4)\RU_PPT Template-Grey Blank (1)_page-0005.jpg"/>
          <p:cNvPicPr>
            <a:picLocks noChangeAspect="1" noChangeArrowheads="1"/>
          </p:cNvPicPr>
          <p:nvPr userDrawn="1"/>
        </p:nvPicPr>
        <p:blipFill>
          <a:blip r:embed="rId2"/>
          <a:srcRect/>
          <a:stretch>
            <a:fillRect/>
          </a:stretch>
        </p:blipFill>
        <p:spPr bwMode="auto">
          <a:xfrm>
            <a:off x="0"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hasCustomPrompt="1"/>
          </p:nvPr>
        </p:nvSpPr>
        <p:spPr>
          <a:xfrm>
            <a:off x="407368" y="2276872"/>
            <a:ext cx="11325348" cy="3751914"/>
          </a:xfrm>
          <a:prstGeom prst="rect">
            <a:avLst/>
          </a:prstGeom>
          <a:ln>
            <a:noFill/>
          </a:ln>
        </p:spPr>
        <p:txBody>
          <a:bodyPr/>
          <a:lstStyle>
            <a:lvl1pPr>
              <a:defRPr>
                <a:solidFill>
                  <a:schemeClr val="bg1"/>
                </a:solidFill>
                <a:latin typeface="Roboto Medium" pitchFamily="2" charset="0"/>
                <a:ea typeface="Roboto Medium" pitchFamily="2" charset="0"/>
                <a:cs typeface="Roboto Medium" pitchFamily="2" charset="0"/>
              </a:defRPr>
            </a:lvl1pPr>
          </a:lstStyle>
          <a:p>
            <a:r>
              <a:rPr lang="en-US" dirty="0"/>
              <a:t>Click icon to add bar Graph</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7231461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Graph Slide Black">
    <p:bg bwMode="gray">
      <p:bgPr>
        <a:solidFill>
          <a:schemeClr val="bg1"/>
        </a:solidFill>
        <a:effectLst/>
      </p:bgPr>
    </p:bg>
    <p:spTree>
      <p:nvGrpSpPr>
        <p:cNvPr id="1" name=""/>
        <p:cNvGrpSpPr/>
        <p:nvPr/>
      </p:nvGrpSpPr>
      <p:grpSpPr>
        <a:xfrm>
          <a:off x="0" y="0"/>
          <a:ext cx="0" cy="0"/>
          <a:chOff x="0" y="0"/>
          <a:chExt cx="0" cy="0"/>
        </a:xfrm>
      </p:grpSpPr>
      <p:pic>
        <p:nvPicPr>
          <p:cNvPr id="13314" name="Picture 2" descr="C:\Users\Admin\Downloads\ilovepdf_pages-to-jpg (3)\RU_PPT Template-White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hasCustomPrompt="1"/>
          </p:nvPr>
        </p:nvSpPr>
        <p:spPr>
          <a:xfrm>
            <a:off x="407368" y="2276872"/>
            <a:ext cx="11325348" cy="3751914"/>
          </a:xfrm>
          <a:prstGeom prst="rect">
            <a:avLst/>
          </a:prstGeom>
          <a:ln>
            <a:noFill/>
          </a:ln>
        </p:spPr>
        <p:txBody>
          <a:bodyPr/>
          <a:lstStyle>
            <a:lvl1pPr>
              <a:defRPr>
                <a:solidFill>
                  <a:srgbClr val="A5A5A5"/>
                </a:solidFill>
                <a:latin typeface="Roboto Medium" pitchFamily="2" charset="0"/>
                <a:ea typeface="Roboto Medium" pitchFamily="2" charset="0"/>
                <a:cs typeface="Roboto Medium" pitchFamily="2" charset="0"/>
              </a:defRPr>
            </a:lvl1pPr>
          </a:lstStyle>
          <a:p>
            <a:r>
              <a:rPr lang="en-US" dirty="0"/>
              <a:t>Click icon to add bar Graph</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23392" y="1340768"/>
            <a:ext cx="11089232" cy="864096"/>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 Master text styles</a:t>
            </a:r>
          </a:p>
        </p:txBody>
      </p:sp>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7231461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py and Graph Black">
    <p:bg bwMode="gray">
      <p:bgPr>
        <a:solidFill>
          <a:schemeClr val="bg1"/>
        </a:solidFill>
        <a:effectLst/>
      </p:bgPr>
    </p:bg>
    <p:spTree>
      <p:nvGrpSpPr>
        <p:cNvPr id="1" name=""/>
        <p:cNvGrpSpPr/>
        <p:nvPr/>
      </p:nvGrpSpPr>
      <p:grpSpPr>
        <a:xfrm>
          <a:off x="0" y="0"/>
          <a:ext cx="0" cy="0"/>
          <a:chOff x="0" y="0"/>
          <a:chExt cx="0" cy="0"/>
        </a:xfrm>
      </p:grpSpPr>
      <p:pic>
        <p:nvPicPr>
          <p:cNvPr id="9" name="Picture 2" descr="C:\Users\Admin\Downloads\ilovepdf_pages-to-jpg (4)\RU_PPT Template-Grey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6328612" y="1376067"/>
            <a:ext cx="5404104" cy="4789237"/>
          </a:xfrm>
          <a:prstGeom prst="rect">
            <a:avLst/>
          </a:prstGeom>
        </p:spPr>
        <p:txBody>
          <a:bodyPr/>
          <a:lstStyle>
            <a:lvl1pPr>
              <a:defRPr>
                <a:solidFill>
                  <a:schemeClr val="bg1"/>
                </a:solidFill>
                <a:latin typeface="Roboto Medium" pitchFamily="2" charset="0"/>
                <a:ea typeface="Roboto Medium" pitchFamily="2" charset="0"/>
                <a:cs typeface="Roboto Medium" pitchFamily="2" charset="0"/>
              </a:defRPr>
            </a:lvl1pPr>
          </a:lstStyle>
          <a:p>
            <a:r>
              <a:rPr lang="en-US" dirty="0"/>
              <a:t>Click icon to add chart</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623392" y="1399629"/>
            <a:ext cx="5230853" cy="4722813"/>
          </a:xfrm>
          <a:prstGeom prst="rect">
            <a:avLst/>
          </a:prstGeom>
        </p:spPr>
        <p:txBody>
          <a:bodyPr/>
          <a:lstStyle>
            <a:lvl1pPr>
              <a:spcBef>
                <a:spcPts val="1000"/>
              </a:spcBef>
              <a:defRPr sz="2400">
                <a:solidFill>
                  <a:schemeClr val="bg1"/>
                </a:solidFill>
                <a:latin typeface="Roboto Medium" pitchFamily="2" charset="0"/>
                <a:ea typeface="Roboto Medium" pitchFamily="2" charset="0"/>
                <a:cs typeface="Roboto Medium" pitchFamily="2" charset="0"/>
              </a:defRPr>
            </a:lvl1pPr>
            <a:lvl2pPr marL="458788" indent="-215900">
              <a:spcBef>
                <a:spcPts val="1000"/>
              </a:spcBef>
              <a:tabLst/>
              <a:defRPr sz="2200">
                <a:solidFill>
                  <a:schemeClr val="bg1"/>
                </a:solidFill>
                <a:latin typeface="Roboto Medium" pitchFamily="2" charset="0"/>
                <a:ea typeface="Roboto Medium" pitchFamily="2" charset="0"/>
                <a:cs typeface="Roboto Medium" pitchFamily="2" charset="0"/>
              </a:defRPr>
            </a:lvl2pPr>
            <a:lvl3pPr marL="809625" indent="-215900">
              <a:spcBef>
                <a:spcPts val="1000"/>
              </a:spcBef>
              <a:tabLst/>
              <a:defRPr sz="2000">
                <a:solidFill>
                  <a:schemeClr val="bg1"/>
                </a:solidFill>
                <a:latin typeface="Roboto Medium" pitchFamily="2" charset="0"/>
                <a:ea typeface="Roboto Medium" pitchFamily="2" charset="0"/>
                <a:cs typeface="Roboto Medium" pitchFamily="2" charset="0"/>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8"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69" y="395786"/>
            <a:ext cx="6211927"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5185102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py and Graph Black">
    <p:bg bwMode="gray">
      <p:bgPr>
        <a:solidFill>
          <a:schemeClr val="bg1"/>
        </a:solidFill>
        <a:effectLst/>
      </p:bgPr>
    </p:bg>
    <p:spTree>
      <p:nvGrpSpPr>
        <p:cNvPr id="1" name=""/>
        <p:cNvGrpSpPr/>
        <p:nvPr/>
      </p:nvGrpSpPr>
      <p:grpSpPr>
        <a:xfrm>
          <a:off x="0" y="0"/>
          <a:ext cx="0" cy="0"/>
          <a:chOff x="0" y="0"/>
          <a:chExt cx="0" cy="0"/>
        </a:xfrm>
      </p:grpSpPr>
      <p:pic>
        <p:nvPicPr>
          <p:cNvPr id="7" name="Picture 2" descr="C:\Users\Admin\Downloads\ilovepdf_pages-to-jpg (3)\RU_PPT Template-White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6328612" y="1376067"/>
            <a:ext cx="5404104" cy="4789237"/>
          </a:xfrm>
          <a:prstGeom prst="rect">
            <a:avLst/>
          </a:prstGeom>
        </p:spPr>
        <p:txBody>
          <a:bodyPr/>
          <a:lstStyle>
            <a:lvl1pPr>
              <a:defRPr baseline="0">
                <a:solidFill>
                  <a:srgbClr val="A5A5A5"/>
                </a:solidFill>
                <a:latin typeface="Roboto Medium" pitchFamily="2" charset="0"/>
                <a:ea typeface="Roboto Medium" pitchFamily="2" charset="0"/>
                <a:cs typeface="Roboto Medium" pitchFamily="2" charset="0"/>
              </a:defRPr>
            </a:lvl1pPr>
          </a:lstStyle>
          <a:p>
            <a:r>
              <a:rPr lang="en-US" dirty="0"/>
              <a:t>Click icon to add chart</a:t>
            </a: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623392" y="1399629"/>
            <a:ext cx="5230853" cy="4722813"/>
          </a:xfrm>
          <a:prstGeom prst="rect">
            <a:avLst/>
          </a:prstGeom>
        </p:spPr>
        <p:txBody>
          <a:bodyPr/>
          <a:lstStyle>
            <a:lvl1pPr>
              <a:spcBef>
                <a:spcPts val="1000"/>
              </a:spcBef>
              <a:defRPr sz="2400">
                <a:solidFill>
                  <a:srgbClr val="A5A5A5"/>
                </a:solidFill>
                <a:latin typeface="Roboto Medium" pitchFamily="2" charset="0"/>
                <a:ea typeface="Roboto Medium" pitchFamily="2" charset="0"/>
                <a:cs typeface="Roboto Medium" pitchFamily="2" charset="0"/>
              </a:defRPr>
            </a:lvl1pPr>
            <a:lvl2pPr marL="458788" indent="-215900">
              <a:spcBef>
                <a:spcPts val="1000"/>
              </a:spcBef>
              <a:tabLst/>
              <a:defRPr sz="2200">
                <a:solidFill>
                  <a:srgbClr val="A5A5A5"/>
                </a:solidFill>
                <a:latin typeface="Roboto Medium" pitchFamily="2" charset="0"/>
                <a:ea typeface="Roboto Medium" pitchFamily="2" charset="0"/>
                <a:cs typeface="Roboto Medium" pitchFamily="2" charset="0"/>
              </a:defRPr>
            </a:lvl2pPr>
            <a:lvl3pPr marL="809625" indent="-215900">
              <a:spcBef>
                <a:spcPts val="1000"/>
              </a:spcBef>
              <a:tabLst/>
              <a:defRPr sz="2000">
                <a:solidFill>
                  <a:srgbClr val="A5A5A5"/>
                </a:solidFill>
                <a:latin typeface="Roboto Medium" pitchFamily="2" charset="0"/>
                <a:ea typeface="Roboto Medium" pitchFamily="2" charset="0"/>
                <a:cs typeface="Roboto Medium" pitchFamily="2" charset="0"/>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8"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69" y="395786"/>
            <a:ext cx="6211927"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35185102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low Slide Black">
    <p:bg bwMode="gray">
      <p:bgPr>
        <a:solidFill>
          <a:schemeClr val="bg1"/>
        </a:solidFill>
        <a:effectLst/>
      </p:bgPr>
    </p:bg>
    <p:spTree>
      <p:nvGrpSpPr>
        <p:cNvPr id="1" name=""/>
        <p:cNvGrpSpPr/>
        <p:nvPr/>
      </p:nvGrpSpPr>
      <p:grpSpPr>
        <a:xfrm>
          <a:off x="0" y="0"/>
          <a:ext cx="0" cy="0"/>
          <a:chOff x="0" y="0"/>
          <a:chExt cx="0" cy="0"/>
        </a:xfrm>
      </p:grpSpPr>
      <p:pic>
        <p:nvPicPr>
          <p:cNvPr id="21" name="Picture 2" descr="C:\Users\Admin\Downloads\ilovepdf_pages-to-jpg (4)\RU_PPT Template-Grey Blank (1)_page-0005.jpg"/>
          <p:cNvPicPr>
            <a:picLocks noChangeAspect="1" noChangeArrowheads="1"/>
          </p:cNvPicPr>
          <p:nvPr userDrawn="1"/>
        </p:nvPicPr>
        <p:blipFill>
          <a:blip r:embed="rId2"/>
          <a:srcRect/>
          <a:stretch>
            <a:fillRect/>
          </a:stretch>
        </p:blipFill>
        <p:spPr bwMode="auto">
          <a:xfrm>
            <a:off x="0" y="0"/>
            <a:ext cx="12193191" cy="6858000"/>
          </a:xfrm>
          <a:prstGeom prst="rect">
            <a:avLst/>
          </a:prstGeom>
          <a:noFill/>
        </p:spPr>
      </p:pic>
      <p:sp>
        <p:nvSpPr>
          <p:cNvPr id="11"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Work Flow slide</a:t>
            </a:r>
          </a:p>
        </p:txBody>
      </p:sp>
      <p:sp>
        <p:nvSpPr>
          <p:cNvPr id="7" name="Text Placeholder 2">
            <a:extLst>
              <a:ext uri="{FF2B5EF4-FFF2-40B4-BE49-F238E27FC236}">
                <a16:creationId xmlns:a16="http://schemas.microsoft.com/office/drawing/2014/main" id="{9C105C5C-DB09-9B48-BE37-71390178EE77}"/>
              </a:ext>
            </a:extLst>
          </p:cNvPr>
          <p:cNvSpPr>
            <a:spLocks noGrp="1"/>
          </p:cNvSpPr>
          <p:nvPr>
            <p:ph type="body" sz="quarter" idx="17" hasCustomPrompt="1"/>
          </p:nvPr>
        </p:nvSpPr>
        <p:spPr>
          <a:xfrm>
            <a:off x="623392" y="1340768"/>
            <a:ext cx="11089232" cy="1008112"/>
          </a:xfrm>
          <a:prstGeom prst="rect">
            <a:avLst/>
          </a:prstGeom>
        </p:spPr>
        <p:txBody>
          <a:bodyPr anchor="ctr"/>
          <a:lstStyle>
            <a:lvl1pPr marL="0" indent="0">
              <a:spcBef>
                <a:spcPts val="1000"/>
              </a:spcBef>
              <a:buNone/>
              <a:defRPr sz="2400">
                <a:solidFill>
                  <a:schemeClr val="bg1"/>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Editable body copy</a:t>
            </a:r>
          </a:p>
        </p:txBody>
      </p:sp>
      <p:sp>
        <p:nvSpPr>
          <p:cNvPr id="2" name="Pentagon 1">
            <a:extLst>
              <a:ext uri="{FF2B5EF4-FFF2-40B4-BE49-F238E27FC236}">
                <a16:creationId xmlns:a16="http://schemas.microsoft.com/office/drawing/2014/main" id="{8FBA3758-16A0-D14A-BD36-337B1D31271F}"/>
              </a:ext>
            </a:extLst>
          </p:cNvPr>
          <p:cNvSpPr/>
          <p:nvPr userDrawn="1"/>
        </p:nvSpPr>
        <p:spPr>
          <a:xfrm>
            <a:off x="808086" y="2636912"/>
            <a:ext cx="3816424" cy="1800200"/>
          </a:xfrm>
          <a:prstGeom prst="homePlate">
            <a:avLst>
              <a:gd name="adj" fmla="val 2289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Roboto Medium" pitchFamily="2" charset="0"/>
              <a:ea typeface="Roboto Medium" pitchFamily="2" charset="0"/>
              <a:cs typeface="Nobel-Light" panose="02000506020000020004" pitchFamily="2" charset="0"/>
            </a:endParaRPr>
          </a:p>
        </p:txBody>
      </p:sp>
      <p:sp>
        <p:nvSpPr>
          <p:cNvPr id="15" name="Freeform 14">
            <a:extLst>
              <a:ext uri="{FF2B5EF4-FFF2-40B4-BE49-F238E27FC236}">
                <a16:creationId xmlns:a16="http://schemas.microsoft.com/office/drawing/2014/main" id="{64720C1A-BDFE-E146-B6ED-4700DEA3F3E3}"/>
              </a:ext>
            </a:extLst>
          </p:cNvPr>
          <p:cNvSpPr/>
          <p:nvPr userDrawn="1"/>
        </p:nvSpPr>
        <p:spPr>
          <a:xfrm>
            <a:off x="440848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Roboto Medium" pitchFamily="2" charset="0"/>
              <a:ea typeface="Roboto Medium" pitchFamily="2" charset="0"/>
              <a:cs typeface="Nobel-Light" panose="02000506020000020004" pitchFamily="2" charset="0"/>
            </a:endParaRPr>
          </a:p>
        </p:txBody>
      </p:sp>
      <p:sp>
        <p:nvSpPr>
          <p:cNvPr id="17" name="Freeform 16">
            <a:extLst>
              <a:ext uri="{FF2B5EF4-FFF2-40B4-BE49-F238E27FC236}">
                <a16:creationId xmlns:a16="http://schemas.microsoft.com/office/drawing/2014/main" id="{E3B464B9-0F71-424C-BC88-02B2AA03265F}"/>
              </a:ext>
            </a:extLst>
          </p:cNvPr>
          <p:cNvSpPr/>
          <p:nvPr userDrawn="1"/>
        </p:nvSpPr>
        <p:spPr>
          <a:xfrm>
            <a:off x="764884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Roboto Medium" pitchFamily="2" charset="0"/>
              <a:ea typeface="Roboto Medium" pitchFamily="2" charset="0"/>
              <a:cs typeface="Nobel-Light" panose="02000506020000020004" pitchFamily="2" charset="0"/>
            </a:endParaRPr>
          </a:p>
        </p:txBody>
      </p:sp>
      <p:sp>
        <p:nvSpPr>
          <p:cNvPr id="5" name="Text Placeholder 4">
            <a:extLst>
              <a:ext uri="{FF2B5EF4-FFF2-40B4-BE49-F238E27FC236}">
                <a16:creationId xmlns:a16="http://schemas.microsoft.com/office/drawing/2014/main" id="{5D376484-E90C-F04E-B131-5D61FED1F333}"/>
              </a:ext>
            </a:extLst>
          </p:cNvPr>
          <p:cNvSpPr>
            <a:spLocks noGrp="1"/>
          </p:cNvSpPr>
          <p:nvPr>
            <p:ph type="body" sz="quarter" idx="18" hasCustomPrompt="1"/>
          </p:nvPr>
        </p:nvSpPr>
        <p:spPr>
          <a:xfrm>
            <a:off x="880590" y="2708275"/>
            <a:ext cx="3311525" cy="1657350"/>
          </a:xfrm>
          <a:prstGeom prst="rect">
            <a:avLst/>
          </a:prstGeom>
        </p:spPr>
        <p:txBody>
          <a:bodyPr/>
          <a:lstStyle>
            <a:lvl1pPr>
              <a:spcBef>
                <a:spcPts val="500"/>
              </a:spcBef>
              <a:defRPr sz="1800">
                <a:solidFill>
                  <a:schemeClr val="bg1"/>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8" name="Text Placeholder 4">
            <a:extLst>
              <a:ext uri="{FF2B5EF4-FFF2-40B4-BE49-F238E27FC236}">
                <a16:creationId xmlns:a16="http://schemas.microsoft.com/office/drawing/2014/main" id="{194D7AD1-383D-8841-8460-9BA6874F355E}"/>
              </a:ext>
            </a:extLst>
          </p:cNvPr>
          <p:cNvSpPr>
            <a:spLocks noGrp="1"/>
          </p:cNvSpPr>
          <p:nvPr>
            <p:ph type="body" sz="quarter" idx="19" hasCustomPrompt="1"/>
          </p:nvPr>
        </p:nvSpPr>
        <p:spPr>
          <a:xfrm>
            <a:off x="4840534" y="2708275"/>
            <a:ext cx="2826775" cy="1657350"/>
          </a:xfrm>
          <a:prstGeom prst="rect">
            <a:avLst/>
          </a:prstGeom>
        </p:spPr>
        <p:txBody>
          <a:bodyPr/>
          <a:lstStyle>
            <a:lvl1pPr>
              <a:spcBef>
                <a:spcPts val="500"/>
              </a:spcBef>
              <a:defRPr sz="1800">
                <a:solidFill>
                  <a:schemeClr val="bg1"/>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9" name="Text Placeholder 4">
            <a:extLst>
              <a:ext uri="{FF2B5EF4-FFF2-40B4-BE49-F238E27FC236}">
                <a16:creationId xmlns:a16="http://schemas.microsoft.com/office/drawing/2014/main" id="{D95E0D3F-8EC7-5649-B14D-1D587E65EF9B}"/>
              </a:ext>
            </a:extLst>
          </p:cNvPr>
          <p:cNvSpPr>
            <a:spLocks noGrp="1"/>
          </p:cNvSpPr>
          <p:nvPr>
            <p:ph type="body" sz="quarter" idx="20" hasCustomPrompt="1"/>
          </p:nvPr>
        </p:nvSpPr>
        <p:spPr>
          <a:xfrm>
            <a:off x="8105631" y="2708275"/>
            <a:ext cx="2826775" cy="1657350"/>
          </a:xfrm>
          <a:prstGeom prst="rect">
            <a:avLst/>
          </a:prstGeom>
        </p:spPr>
        <p:txBody>
          <a:bodyPr/>
          <a:lstStyle>
            <a:lvl1pPr>
              <a:spcBef>
                <a:spcPts val="500"/>
              </a:spcBef>
              <a:defRPr sz="1800">
                <a:solidFill>
                  <a:schemeClr val="bg1"/>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20" name="Text Placeholder 4">
            <a:extLst>
              <a:ext uri="{FF2B5EF4-FFF2-40B4-BE49-F238E27FC236}">
                <a16:creationId xmlns:a16="http://schemas.microsoft.com/office/drawing/2014/main" id="{7D7869EA-8258-0C41-A3E5-4FCD4D1F1758}"/>
              </a:ext>
            </a:extLst>
          </p:cNvPr>
          <p:cNvSpPr>
            <a:spLocks noGrp="1"/>
          </p:cNvSpPr>
          <p:nvPr>
            <p:ph type="body" sz="quarter" idx="21" hasCustomPrompt="1"/>
          </p:nvPr>
        </p:nvSpPr>
        <p:spPr>
          <a:xfrm>
            <a:off x="880590" y="4648587"/>
            <a:ext cx="3311525" cy="1657350"/>
          </a:xfrm>
          <a:prstGeom prst="rect">
            <a:avLst/>
          </a:prstGeom>
        </p:spPr>
        <p:txBody>
          <a:bodyPr/>
          <a:lstStyle>
            <a:lvl1pPr>
              <a:spcBef>
                <a:spcPts val="300"/>
              </a:spcBef>
              <a:defRPr sz="2000">
                <a:solidFill>
                  <a:schemeClr val="bg1"/>
                </a:solidFill>
                <a:latin typeface="Roboto Medium" pitchFamily="2" charset="0"/>
                <a:ea typeface="Roboto Medium" pitchFamily="2" charset="0"/>
                <a:cs typeface="Roboto Medium" pitchFamily="2" charset="0"/>
              </a:defRPr>
            </a:lvl1pPr>
            <a:lvl2pPr>
              <a:spcBef>
                <a:spcPts val="300"/>
              </a:spcBef>
              <a:defRPr sz="1400">
                <a:solidFill>
                  <a:schemeClr val="bg1"/>
                </a:solidFill>
                <a:latin typeface="Roboto Medium" pitchFamily="2" charset="0"/>
                <a:ea typeface="Roboto Medium" pitchFamily="2" charset="0"/>
                <a:cs typeface="Roboto Medium" pitchFamily="2" charset="0"/>
              </a:defRPr>
            </a:lvl2pPr>
            <a:lvl3pPr>
              <a:spcBef>
                <a:spcPts val="300"/>
              </a:spcBef>
              <a:defRPr sz="1200">
                <a:solidFill>
                  <a:schemeClr val="bg1"/>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lvl="0"/>
            <a:r>
              <a:rPr lang="en-US" altLang="ja-JP" dirty="0"/>
              <a:t>Editable body copy</a:t>
            </a:r>
          </a:p>
          <a:p>
            <a:pPr lvl="1"/>
            <a:r>
              <a:rPr lang="en-US" dirty="0"/>
              <a:t>Editable body copy</a:t>
            </a:r>
          </a:p>
          <a:p>
            <a:pPr lvl="2"/>
            <a:r>
              <a:rPr lang="en-US" dirty="0"/>
              <a:t>Editable body copy</a:t>
            </a:r>
          </a:p>
        </p:txBody>
      </p:sp>
      <p:sp>
        <p:nvSpPr>
          <p:cNvPr id="23" name="Text Placeholder 4">
            <a:extLst>
              <a:ext uri="{FF2B5EF4-FFF2-40B4-BE49-F238E27FC236}">
                <a16:creationId xmlns:a16="http://schemas.microsoft.com/office/drawing/2014/main" id="{06121E29-064A-1641-86F9-CFB9DAF65AEC}"/>
              </a:ext>
            </a:extLst>
          </p:cNvPr>
          <p:cNvSpPr>
            <a:spLocks noGrp="1"/>
          </p:cNvSpPr>
          <p:nvPr>
            <p:ph type="body" sz="quarter" idx="22" hasCustomPrompt="1"/>
          </p:nvPr>
        </p:nvSpPr>
        <p:spPr>
          <a:xfrm>
            <a:off x="4872727" y="4648587"/>
            <a:ext cx="2848128" cy="1657350"/>
          </a:xfrm>
          <a:prstGeom prst="rect">
            <a:avLst/>
          </a:prstGeom>
        </p:spPr>
        <p:txBody>
          <a:bodyPr/>
          <a:lstStyle>
            <a:lvl1pPr marL="228600" indent="-228600">
              <a:spcBef>
                <a:spcPts val="300"/>
              </a:spcBef>
              <a:defRPr lang="en-US" altLang="ja-JP" sz="2000" kern="1200" dirty="0">
                <a:solidFill>
                  <a:schemeClr val="bg1"/>
                </a:solidFill>
                <a:latin typeface="Roboto Medium" pitchFamily="2" charset="0"/>
                <a:ea typeface="Roboto Medium" pitchFamily="2" charset="0"/>
                <a:cs typeface="Roboto Medium" pitchFamily="2" charset="0"/>
              </a:defRPr>
            </a:lvl1pPr>
            <a:lvl2pPr>
              <a:spcBef>
                <a:spcPts val="300"/>
              </a:spcBef>
              <a:defRPr sz="1400">
                <a:solidFill>
                  <a:schemeClr val="bg1"/>
                </a:solidFill>
                <a:latin typeface="Roboto Medium" pitchFamily="2" charset="0"/>
                <a:ea typeface="Roboto Medium" pitchFamily="2" charset="0"/>
                <a:cs typeface="Roboto Medium" pitchFamily="2" charset="0"/>
              </a:defRPr>
            </a:lvl2pPr>
            <a:lvl3pPr>
              <a:spcBef>
                <a:spcPts val="300"/>
              </a:spcBef>
              <a:defRPr sz="1200">
                <a:solidFill>
                  <a:schemeClr val="bg1"/>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4" name="Text Placeholder 4">
            <a:extLst>
              <a:ext uri="{FF2B5EF4-FFF2-40B4-BE49-F238E27FC236}">
                <a16:creationId xmlns:a16="http://schemas.microsoft.com/office/drawing/2014/main" id="{0018615F-C088-3949-9CA2-1FDCB1416F79}"/>
              </a:ext>
            </a:extLst>
          </p:cNvPr>
          <p:cNvSpPr>
            <a:spLocks noGrp="1"/>
          </p:cNvSpPr>
          <p:nvPr>
            <p:ph type="body" sz="quarter" idx="23" hasCustomPrompt="1"/>
          </p:nvPr>
        </p:nvSpPr>
        <p:spPr>
          <a:xfrm>
            <a:off x="8084278" y="4648587"/>
            <a:ext cx="2848128" cy="1657350"/>
          </a:xfrm>
          <a:prstGeom prst="rect">
            <a:avLst/>
          </a:prstGeom>
        </p:spPr>
        <p:txBody>
          <a:bodyPr/>
          <a:lstStyle>
            <a:lvl1pPr marL="228600" indent="-228600">
              <a:spcBef>
                <a:spcPts val="300"/>
              </a:spcBef>
              <a:defRPr lang="en-US" altLang="ja-JP" sz="2000" kern="1200" dirty="0">
                <a:solidFill>
                  <a:schemeClr val="bg1"/>
                </a:solidFill>
                <a:latin typeface="Roboto Medium" pitchFamily="2" charset="0"/>
                <a:ea typeface="Roboto Medium" pitchFamily="2" charset="0"/>
                <a:cs typeface="Roboto Medium" pitchFamily="2" charset="0"/>
              </a:defRPr>
            </a:lvl1pPr>
            <a:lvl2pPr>
              <a:spcBef>
                <a:spcPts val="300"/>
              </a:spcBef>
              <a:defRPr sz="1400">
                <a:solidFill>
                  <a:schemeClr val="bg1"/>
                </a:solidFill>
                <a:latin typeface="Roboto Medium" pitchFamily="2" charset="0"/>
                <a:ea typeface="Roboto Medium" pitchFamily="2" charset="0"/>
                <a:cs typeface="Roboto Medium" pitchFamily="2" charset="0"/>
              </a:defRPr>
            </a:lvl2pPr>
            <a:lvl3pPr>
              <a:spcBef>
                <a:spcPts val="300"/>
              </a:spcBef>
              <a:defRPr sz="1200">
                <a:solidFill>
                  <a:schemeClr val="bg1"/>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7048283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low Slide White">
    <p:bg bwMode="gray">
      <p:bgPr>
        <a:solidFill>
          <a:schemeClr val="bg1"/>
        </a:solidFill>
        <a:effectLst/>
      </p:bgPr>
    </p:bg>
    <p:spTree>
      <p:nvGrpSpPr>
        <p:cNvPr id="1" name=""/>
        <p:cNvGrpSpPr/>
        <p:nvPr/>
      </p:nvGrpSpPr>
      <p:grpSpPr>
        <a:xfrm>
          <a:off x="0" y="0"/>
          <a:ext cx="0" cy="0"/>
          <a:chOff x="0" y="0"/>
          <a:chExt cx="0" cy="0"/>
        </a:xfrm>
      </p:grpSpPr>
      <p:pic>
        <p:nvPicPr>
          <p:cNvPr id="23" name="Picture 2" descr="C:\Users\Admin\Downloads\ilovepdf_pages-to-jpg (3)\RU_PPT Template-White Blank (1)_page-0005.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595470" y="395786"/>
            <a:ext cx="5258776" cy="838202"/>
          </a:xfrm>
          <a:prstGeom prst="rect">
            <a:avLst/>
          </a:prstGeom>
        </p:spPr>
        <p:txBody>
          <a:bodyPr anchor="ctr" anchorCtr="0">
            <a:noAutofit/>
          </a:bodyPr>
          <a:lstStyle>
            <a:lvl1pPr>
              <a:defRPr sz="2800" cap="all" spc="0" baseline="0">
                <a:solidFill>
                  <a:srgbClr val="A5A5A5"/>
                </a:solidFill>
                <a:latin typeface="Roboto Medium" pitchFamily="2" charset="0"/>
                <a:ea typeface="Roboto Medium" pitchFamily="2" charset="0"/>
                <a:cs typeface="Roboto Medium" pitchFamily="2" charset="0"/>
              </a:defRPr>
            </a:lvl1pPr>
          </a:lstStyle>
          <a:p>
            <a:r>
              <a:rPr lang="en-US" dirty="0"/>
              <a:t>Workflow slide</a:t>
            </a:r>
          </a:p>
        </p:txBody>
      </p:sp>
      <p:sp>
        <p:nvSpPr>
          <p:cNvPr id="8" name="Pentagon 7">
            <a:extLst>
              <a:ext uri="{FF2B5EF4-FFF2-40B4-BE49-F238E27FC236}">
                <a16:creationId xmlns:a16="http://schemas.microsoft.com/office/drawing/2014/main" id="{5A79C9B3-40EA-6841-962A-BB4931099614}"/>
              </a:ext>
            </a:extLst>
          </p:cNvPr>
          <p:cNvSpPr/>
          <p:nvPr userDrawn="1"/>
        </p:nvSpPr>
        <p:spPr>
          <a:xfrm>
            <a:off x="808086" y="2636912"/>
            <a:ext cx="3816424" cy="1800200"/>
          </a:xfrm>
          <a:prstGeom prst="homePlate">
            <a:avLst>
              <a:gd name="adj" fmla="val 2289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5A5A5"/>
              </a:solidFill>
              <a:latin typeface="Roboto Medium" pitchFamily="2" charset="0"/>
              <a:ea typeface="Roboto Medium" pitchFamily="2" charset="0"/>
              <a:cs typeface="Nobel-Light" panose="02000506020000020004" pitchFamily="2" charset="0"/>
            </a:endParaRPr>
          </a:p>
        </p:txBody>
      </p:sp>
      <p:sp>
        <p:nvSpPr>
          <p:cNvPr id="13" name="Freeform 12">
            <a:extLst>
              <a:ext uri="{FF2B5EF4-FFF2-40B4-BE49-F238E27FC236}">
                <a16:creationId xmlns:a16="http://schemas.microsoft.com/office/drawing/2014/main" id="{65D17357-6BFE-1941-B56A-C8F51F73177D}"/>
              </a:ext>
            </a:extLst>
          </p:cNvPr>
          <p:cNvSpPr/>
          <p:nvPr userDrawn="1"/>
        </p:nvSpPr>
        <p:spPr>
          <a:xfrm>
            <a:off x="440848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5A5A5"/>
              </a:solidFill>
              <a:latin typeface="Roboto Medium" pitchFamily="2" charset="0"/>
              <a:ea typeface="Roboto Medium" pitchFamily="2" charset="0"/>
              <a:cs typeface="Nobel-Light" panose="02000506020000020004" pitchFamily="2" charset="0"/>
            </a:endParaRPr>
          </a:p>
        </p:txBody>
      </p:sp>
      <p:sp>
        <p:nvSpPr>
          <p:cNvPr id="14" name="Freeform 13">
            <a:extLst>
              <a:ext uri="{FF2B5EF4-FFF2-40B4-BE49-F238E27FC236}">
                <a16:creationId xmlns:a16="http://schemas.microsoft.com/office/drawing/2014/main" id="{480B83C1-8261-F644-8639-88185FC10CFE}"/>
              </a:ext>
            </a:extLst>
          </p:cNvPr>
          <p:cNvSpPr/>
          <p:nvPr userDrawn="1"/>
        </p:nvSpPr>
        <p:spPr>
          <a:xfrm>
            <a:off x="7648846" y="2636912"/>
            <a:ext cx="3487714" cy="1800200"/>
          </a:xfrm>
          <a:custGeom>
            <a:avLst/>
            <a:gdLst>
              <a:gd name="connsiteX0" fmla="*/ 0 w 3487714"/>
              <a:gd name="connsiteY0" fmla="*/ 0 h 1800200"/>
              <a:gd name="connsiteX1" fmla="*/ 3075486 w 3487714"/>
              <a:gd name="connsiteY1" fmla="*/ 0 h 1800200"/>
              <a:gd name="connsiteX2" fmla="*/ 3487714 w 3487714"/>
              <a:gd name="connsiteY2" fmla="*/ 900100 h 1800200"/>
              <a:gd name="connsiteX3" fmla="*/ 3075486 w 3487714"/>
              <a:gd name="connsiteY3" fmla="*/ 1800200 h 1800200"/>
              <a:gd name="connsiteX4" fmla="*/ 0 w 3487714"/>
              <a:gd name="connsiteY4" fmla="*/ 1800200 h 1800200"/>
              <a:gd name="connsiteX5" fmla="*/ 412228 w 3487714"/>
              <a:gd name="connsiteY5" fmla="*/ 900100 h 1800200"/>
              <a:gd name="connsiteX6" fmla="*/ 0 w 3487714"/>
              <a:gd name="connsiteY6" fmla="*/ 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7714" h="1800200">
                <a:moveTo>
                  <a:pt x="0" y="0"/>
                </a:moveTo>
                <a:lnTo>
                  <a:pt x="3075486" y="0"/>
                </a:lnTo>
                <a:lnTo>
                  <a:pt x="3487714" y="900100"/>
                </a:lnTo>
                <a:lnTo>
                  <a:pt x="3075486" y="1800200"/>
                </a:lnTo>
                <a:lnTo>
                  <a:pt x="0" y="1800200"/>
                </a:lnTo>
                <a:lnTo>
                  <a:pt x="412228" y="900100"/>
                </a:lnTo>
                <a:lnTo>
                  <a:pt x="0"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5A5A5"/>
              </a:solidFill>
              <a:latin typeface="Roboto Medium" pitchFamily="2" charset="0"/>
              <a:ea typeface="Roboto Medium" pitchFamily="2" charset="0"/>
              <a:cs typeface="Nobel-Light" panose="02000506020000020004" pitchFamily="2" charset="0"/>
            </a:endParaRPr>
          </a:p>
        </p:txBody>
      </p:sp>
      <p:sp>
        <p:nvSpPr>
          <p:cNvPr id="15" name="Text Placeholder 4">
            <a:extLst>
              <a:ext uri="{FF2B5EF4-FFF2-40B4-BE49-F238E27FC236}">
                <a16:creationId xmlns:a16="http://schemas.microsoft.com/office/drawing/2014/main" id="{CF6605B9-0F65-4D4B-9FFA-E922993530EA}"/>
              </a:ext>
            </a:extLst>
          </p:cNvPr>
          <p:cNvSpPr>
            <a:spLocks noGrp="1"/>
          </p:cNvSpPr>
          <p:nvPr>
            <p:ph type="body" sz="quarter" idx="18" hasCustomPrompt="1"/>
          </p:nvPr>
        </p:nvSpPr>
        <p:spPr>
          <a:xfrm>
            <a:off x="880590" y="2708275"/>
            <a:ext cx="3311525" cy="1657350"/>
          </a:xfrm>
          <a:prstGeom prst="rect">
            <a:avLst/>
          </a:prstGeom>
        </p:spPr>
        <p:txBody>
          <a:bodyPr/>
          <a:lstStyle>
            <a:lvl1pPr>
              <a:spcBef>
                <a:spcPts val="500"/>
              </a:spcBef>
              <a:defRPr sz="1800">
                <a:solidFill>
                  <a:srgbClr val="A5A5A5"/>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6" name="Text Placeholder 4">
            <a:extLst>
              <a:ext uri="{FF2B5EF4-FFF2-40B4-BE49-F238E27FC236}">
                <a16:creationId xmlns:a16="http://schemas.microsoft.com/office/drawing/2014/main" id="{99737036-FF00-C544-808C-D5A2177D418C}"/>
              </a:ext>
            </a:extLst>
          </p:cNvPr>
          <p:cNvSpPr>
            <a:spLocks noGrp="1"/>
          </p:cNvSpPr>
          <p:nvPr>
            <p:ph type="body" sz="quarter" idx="19" hasCustomPrompt="1"/>
          </p:nvPr>
        </p:nvSpPr>
        <p:spPr>
          <a:xfrm>
            <a:off x="4840534" y="2708275"/>
            <a:ext cx="2826775" cy="1657350"/>
          </a:xfrm>
          <a:prstGeom prst="rect">
            <a:avLst/>
          </a:prstGeom>
        </p:spPr>
        <p:txBody>
          <a:bodyPr/>
          <a:lstStyle>
            <a:lvl1pPr>
              <a:spcBef>
                <a:spcPts val="500"/>
              </a:spcBef>
              <a:defRPr sz="1800">
                <a:solidFill>
                  <a:srgbClr val="A5A5A5"/>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7" name="Text Placeholder 4">
            <a:extLst>
              <a:ext uri="{FF2B5EF4-FFF2-40B4-BE49-F238E27FC236}">
                <a16:creationId xmlns:a16="http://schemas.microsoft.com/office/drawing/2014/main" id="{91CC5985-5A7F-6441-BC10-7E669F1E87CB}"/>
              </a:ext>
            </a:extLst>
          </p:cNvPr>
          <p:cNvSpPr>
            <a:spLocks noGrp="1"/>
          </p:cNvSpPr>
          <p:nvPr>
            <p:ph type="body" sz="quarter" idx="20" hasCustomPrompt="1"/>
          </p:nvPr>
        </p:nvSpPr>
        <p:spPr>
          <a:xfrm>
            <a:off x="8105631" y="2708275"/>
            <a:ext cx="2826775" cy="1657350"/>
          </a:xfrm>
          <a:prstGeom prst="rect">
            <a:avLst/>
          </a:prstGeom>
        </p:spPr>
        <p:txBody>
          <a:bodyPr/>
          <a:lstStyle>
            <a:lvl1pPr>
              <a:spcBef>
                <a:spcPts val="500"/>
              </a:spcBef>
              <a:defRPr sz="1800">
                <a:solidFill>
                  <a:srgbClr val="A5A5A5"/>
                </a:solidFill>
                <a:latin typeface="Roboto Medium" pitchFamily="2" charset="0"/>
                <a:ea typeface="Roboto Medium" pitchFamily="2" charset="0"/>
                <a:cs typeface="Roboto Medium" pitchFamily="2" charset="0"/>
              </a:defRPr>
            </a:lvl1pPr>
            <a:lvl2pPr>
              <a:defRPr sz="1400">
                <a:solidFill>
                  <a:schemeClr val="bg1"/>
                </a:solidFill>
              </a:defRPr>
            </a:lvl2pPr>
            <a:lvl3pPr>
              <a:defRPr sz="1200">
                <a:solidFill>
                  <a:schemeClr val="bg1"/>
                </a:solidFill>
              </a:defRPr>
            </a:lvl3pPr>
            <a:lvl4pPr>
              <a:defRPr sz="1400">
                <a:solidFill>
                  <a:schemeClr val="bg1"/>
                </a:solidFill>
              </a:defRPr>
            </a:lvl4pPr>
            <a:lvl5pPr>
              <a:defRPr sz="1400">
                <a:solidFill>
                  <a:schemeClr val="bg1"/>
                </a:solidFill>
              </a:defRPr>
            </a:lvl5pPr>
          </a:lstStyle>
          <a:p>
            <a:pPr lvl="0"/>
            <a:r>
              <a:rPr lang="en-US" altLang="ja-JP" dirty="0"/>
              <a:t>Editable body copy</a:t>
            </a:r>
          </a:p>
        </p:txBody>
      </p:sp>
      <p:sp>
        <p:nvSpPr>
          <p:cNvPr id="18" name="Text Placeholder 4">
            <a:extLst>
              <a:ext uri="{FF2B5EF4-FFF2-40B4-BE49-F238E27FC236}">
                <a16:creationId xmlns:a16="http://schemas.microsoft.com/office/drawing/2014/main" id="{6AB7B642-A681-B34E-977A-6F85EA6BC12A}"/>
              </a:ext>
            </a:extLst>
          </p:cNvPr>
          <p:cNvSpPr>
            <a:spLocks noGrp="1"/>
          </p:cNvSpPr>
          <p:nvPr>
            <p:ph type="body" sz="quarter" idx="21" hasCustomPrompt="1"/>
          </p:nvPr>
        </p:nvSpPr>
        <p:spPr>
          <a:xfrm>
            <a:off x="880590" y="4648587"/>
            <a:ext cx="3311525" cy="1657350"/>
          </a:xfrm>
          <a:prstGeom prst="rect">
            <a:avLst/>
          </a:prstGeom>
        </p:spPr>
        <p:txBody>
          <a:bodyPr/>
          <a:lstStyle>
            <a:lvl1pPr marL="228600" indent="-228600">
              <a:spcBef>
                <a:spcPts val="300"/>
              </a:spcBef>
              <a:defRPr lang="en-US" altLang="ja-JP" sz="2000" kern="1200" dirty="0">
                <a:solidFill>
                  <a:srgbClr val="A5A5A5"/>
                </a:solidFill>
                <a:latin typeface="Roboto Medium" pitchFamily="2" charset="0"/>
                <a:ea typeface="Roboto Medium" pitchFamily="2" charset="0"/>
                <a:cs typeface="Roboto Medium" pitchFamily="2" charset="0"/>
              </a:defRPr>
            </a:lvl1pPr>
            <a:lvl2pPr>
              <a:spcBef>
                <a:spcPts val="300"/>
              </a:spcBef>
              <a:defRPr sz="1400">
                <a:solidFill>
                  <a:srgbClr val="A5A5A5"/>
                </a:solidFill>
                <a:latin typeface="Roboto Medium" pitchFamily="2" charset="0"/>
                <a:ea typeface="Roboto Medium" pitchFamily="2" charset="0"/>
                <a:cs typeface="Roboto Medium" pitchFamily="2" charset="0"/>
              </a:defRPr>
            </a:lvl2pPr>
            <a:lvl3pPr>
              <a:spcBef>
                <a:spcPts val="300"/>
              </a:spcBef>
              <a:defRPr sz="1200">
                <a:solidFill>
                  <a:srgbClr val="A5A5A5"/>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19" name="Text Placeholder 4">
            <a:extLst>
              <a:ext uri="{FF2B5EF4-FFF2-40B4-BE49-F238E27FC236}">
                <a16:creationId xmlns:a16="http://schemas.microsoft.com/office/drawing/2014/main" id="{82827E12-373D-8B4F-AD69-9F7C005EDEA9}"/>
              </a:ext>
            </a:extLst>
          </p:cNvPr>
          <p:cNvSpPr>
            <a:spLocks noGrp="1"/>
          </p:cNvSpPr>
          <p:nvPr>
            <p:ph type="body" sz="quarter" idx="22" hasCustomPrompt="1"/>
          </p:nvPr>
        </p:nvSpPr>
        <p:spPr>
          <a:xfrm>
            <a:off x="4872727" y="4648587"/>
            <a:ext cx="2848128" cy="1657350"/>
          </a:xfrm>
          <a:prstGeom prst="rect">
            <a:avLst/>
          </a:prstGeom>
        </p:spPr>
        <p:txBody>
          <a:bodyPr/>
          <a:lstStyle>
            <a:lvl1pPr marL="228600" indent="-228600">
              <a:spcBef>
                <a:spcPts val="300"/>
              </a:spcBef>
              <a:defRPr lang="en-US" altLang="ja-JP" sz="2000" kern="1200" dirty="0">
                <a:solidFill>
                  <a:srgbClr val="A5A5A5"/>
                </a:solidFill>
                <a:latin typeface="Roboto Medium" pitchFamily="2" charset="0"/>
                <a:ea typeface="Roboto Medium" pitchFamily="2" charset="0"/>
                <a:cs typeface="Roboto Medium" pitchFamily="2" charset="0"/>
              </a:defRPr>
            </a:lvl1pPr>
            <a:lvl2pPr>
              <a:spcBef>
                <a:spcPts val="300"/>
              </a:spcBef>
              <a:defRPr sz="1400">
                <a:solidFill>
                  <a:srgbClr val="A5A5A5"/>
                </a:solidFill>
                <a:latin typeface="Roboto Medium" pitchFamily="2" charset="0"/>
                <a:ea typeface="Roboto Medium" pitchFamily="2" charset="0"/>
                <a:cs typeface="Roboto Medium" pitchFamily="2" charset="0"/>
              </a:defRPr>
            </a:lvl2pPr>
            <a:lvl3pPr>
              <a:spcBef>
                <a:spcPts val="300"/>
              </a:spcBef>
              <a:defRPr sz="1200">
                <a:solidFill>
                  <a:srgbClr val="A5A5A5"/>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0" name="Text Placeholder 4">
            <a:extLst>
              <a:ext uri="{FF2B5EF4-FFF2-40B4-BE49-F238E27FC236}">
                <a16:creationId xmlns:a16="http://schemas.microsoft.com/office/drawing/2014/main" id="{9FCBB0C0-51D7-0448-A90C-8B8B74462D90}"/>
              </a:ext>
            </a:extLst>
          </p:cNvPr>
          <p:cNvSpPr>
            <a:spLocks noGrp="1"/>
          </p:cNvSpPr>
          <p:nvPr>
            <p:ph type="body" sz="quarter" idx="23" hasCustomPrompt="1"/>
          </p:nvPr>
        </p:nvSpPr>
        <p:spPr>
          <a:xfrm>
            <a:off x="8084278" y="4648587"/>
            <a:ext cx="2848128" cy="1657350"/>
          </a:xfrm>
          <a:prstGeom prst="rect">
            <a:avLst/>
          </a:prstGeom>
        </p:spPr>
        <p:txBody>
          <a:bodyPr/>
          <a:lstStyle>
            <a:lvl1pPr marL="228600" indent="-228600">
              <a:spcBef>
                <a:spcPts val="300"/>
              </a:spcBef>
              <a:defRPr lang="en-US" altLang="ja-JP" sz="2000" kern="1200" dirty="0">
                <a:solidFill>
                  <a:srgbClr val="A5A5A5"/>
                </a:solidFill>
                <a:latin typeface="Roboto Medium" pitchFamily="2" charset="0"/>
                <a:ea typeface="Roboto Medium" pitchFamily="2" charset="0"/>
                <a:cs typeface="Roboto Medium" pitchFamily="2" charset="0"/>
              </a:defRPr>
            </a:lvl1pPr>
            <a:lvl2pPr>
              <a:spcBef>
                <a:spcPts val="300"/>
              </a:spcBef>
              <a:defRPr sz="1400">
                <a:solidFill>
                  <a:srgbClr val="A5A5A5"/>
                </a:solidFill>
                <a:latin typeface="Roboto Medium" pitchFamily="2" charset="0"/>
                <a:ea typeface="Roboto Medium" pitchFamily="2" charset="0"/>
                <a:cs typeface="Roboto Medium" pitchFamily="2" charset="0"/>
              </a:defRPr>
            </a:lvl2pPr>
            <a:lvl3pPr>
              <a:spcBef>
                <a:spcPts val="300"/>
              </a:spcBef>
              <a:defRPr sz="1200">
                <a:solidFill>
                  <a:srgbClr val="A5A5A5"/>
                </a:solidFill>
                <a:latin typeface="Roboto Medium" pitchFamily="2" charset="0"/>
                <a:ea typeface="Roboto Medium" pitchFamily="2" charset="0"/>
                <a:cs typeface="Roboto Medium" pitchFamily="2" charset="0"/>
              </a:defRPr>
            </a:lvl3pPr>
            <a:lvl4pPr>
              <a:defRPr sz="1400">
                <a:solidFill>
                  <a:schemeClr val="bg1"/>
                </a:solidFill>
              </a:defRPr>
            </a:lvl4pPr>
            <a:lvl5pPr>
              <a:defRPr sz="1400">
                <a:solidFill>
                  <a:schemeClr val="bg1"/>
                </a:solidFill>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ltLang="ja-JP" dirty="0"/>
              <a:t>Editable body copy</a:t>
            </a:r>
          </a:p>
          <a:p>
            <a:pPr lvl="1"/>
            <a:r>
              <a:rPr lang="en-US" dirty="0"/>
              <a:t>Editable body copy</a:t>
            </a:r>
          </a:p>
          <a:p>
            <a:pPr lvl="2"/>
            <a:r>
              <a:rPr lang="en-US" dirty="0"/>
              <a:t>Editable body copy</a:t>
            </a:r>
          </a:p>
        </p:txBody>
      </p:sp>
      <p:sp>
        <p:nvSpPr>
          <p:cNvPr id="21" name="Text Placeholder 2">
            <a:extLst>
              <a:ext uri="{FF2B5EF4-FFF2-40B4-BE49-F238E27FC236}">
                <a16:creationId xmlns:a16="http://schemas.microsoft.com/office/drawing/2014/main" id="{0E1F1297-EA50-094F-9E80-E44D36C5432B}"/>
              </a:ext>
            </a:extLst>
          </p:cNvPr>
          <p:cNvSpPr>
            <a:spLocks noGrp="1"/>
          </p:cNvSpPr>
          <p:nvPr>
            <p:ph type="body" sz="quarter" idx="17" hasCustomPrompt="1"/>
          </p:nvPr>
        </p:nvSpPr>
        <p:spPr>
          <a:xfrm>
            <a:off x="623392" y="1340768"/>
            <a:ext cx="11089232" cy="1008112"/>
          </a:xfrm>
          <a:prstGeom prst="rect">
            <a:avLst/>
          </a:prstGeom>
        </p:spPr>
        <p:txBody>
          <a:bodyPr anchor="ctr"/>
          <a:lstStyle>
            <a:lvl1pPr marL="0" indent="0">
              <a:spcBef>
                <a:spcPts val="1000"/>
              </a:spcBef>
              <a:buNone/>
              <a:defRPr sz="2400">
                <a:solidFill>
                  <a:srgbClr val="A5A5A5"/>
                </a:solidFill>
                <a:latin typeface="Roboto Medium" pitchFamily="2" charset="0"/>
                <a:ea typeface="Roboto Medium" pitchFamily="2" charset="0"/>
                <a:cs typeface="Roboto Medium" pitchFamily="2" charset="0"/>
              </a:defRPr>
            </a:lvl1pPr>
            <a:lvl2pPr marL="458788" indent="-215900">
              <a:spcBef>
                <a:spcPts val="900"/>
              </a:spcBef>
              <a:tabLst/>
              <a:defRPr sz="2000">
                <a:solidFill>
                  <a:schemeClr val="bg1"/>
                </a:solidFill>
              </a:defRPr>
            </a:lvl2pPr>
            <a:lvl3pPr marL="809625" indent="-215900">
              <a:spcBef>
                <a:spcPts val="900"/>
              </a:spcBef>
              <a:tabLst/>
              <a:defRPr sz="1800">
                <a:solidFill>
                  <a:schemeClr val="bg1"/>
                </a:solidFill>
              </a:defRPr>
            </a:lvl3pPr>
            <a:lvl4pPr marL="1093788" indent="-203200">
              <a:spcBef>
                <a:spcPts val="900"/>
              </a:spcBef>
              <a:tabLst/>
              <a:defRPr sz="1600">
                <a:solidFill>
                  <a:schemeClr val="bg1"/>
                </a:solidFill>
              </a:defRPr>
            </a:lvl4pPr>
            <a:lvl5pPr marL="1323975" indent="-230188">
              <a:spcBef>
                <a:spcPts val="900"/>
              </a:spcBef>
              <a:tabLst/>
              <a:defRPr sz="1600">
                <a:solidFill>
                  <a:schemeClr val="bg1"/>
                </a:solidFill>
              </a:defRPr>
            </a:lvl5pPr>
          </a:lstStyle>
          <a:p>
            <a:pPr lvl="0"/>
            <a:r>
              <a:rPr lang="en-US" dirty="0"/>
              <a:t>Editable body copy</a:t>
            </a:r>
          </a:p>
        </p:txBody>
      </p:sp>
      <p:sp>
        <p:nvSpPr>
          <p:cNvPr id="2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2860595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hank You White">
    <p:bg bwMode="gray">
      <p:bgPr>
        <a:solidFill>
          <a:schemeClr val="bg1"/>
        </a:solidFill>
        <a:effectLst/>
      </p:bgPr>
    </p:bg>
    <p:spTree>
      <p:nvGrpSpPr>
        <p:cNvPr id="1" name=""/>
        <p:cNvGrpSpPr/>
        <p:nvPr/>
      </p:nvGrpSpPr>
      <p:grpSpPr>
        <a:xfrm>
          <a:off x="0" y="0"/>
          <a:ext cx="0" cy="0"/>
          <a:chOff x="0" y="0"/>
          <a:chExt cx="0" cy="0"/>
        </a:xfrm>
      </p:grpSpPr>
      <p:pic>
        <p:nvPicPr>
          <p:cNvPr id="14338" name="Picture 2" descr="C:\Users\Admin\Downloads\ilovepdf_pages-to-jpg (3)\RU_PPT Template-White Blank (1)_page-0002.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9"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2708920"/>
            <a:ext cx="10515600" cy="1325563"/>
          </a:xfrm>
          <a:prstGeom prst="rect">
            <a:avLst/>
          </a:prstGeom>
        </p:spPr>
        <p:txBody>
          <a:bodyPr lIns="91436" tIns="45718" rIns="91436" bIns="45718" anchor="ctr"/>
          <a:lstStyle>
            <a:lvl1pPr algn="ctr">
              <a:defRPr sz="7800" b="1" i="0" spc="0">
                <a:solidFill>
                  <a:srgbClr val="FF6600"/>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14339" name="Picture 3" descr="C:\Users\Admin\Downloads\ilovepdf_pages-to-jpg (3)\RU_PPT Template-White Blank (1)_page-0001.jpg"/>
          <p:cNvPicPr>
            <a:picLocks noChangeAspect="1" noChangeArrowheads="1"/>
          </p:cNvPicPr>
          <p:nvPr userDrawn="1"/>
        </p:nvPicPr>
        <p:blipFill>
          <a:blip r:embed="rId3" cstate="print"/>
          <a:srcRect l="6250" t="83342" b="3324"/>
          <a:stretch>
            <a:fillRect/>
          </a:stretch>
        </p:blipFill>
        <p:spPr bwMode="auto">
          <a:xfrm>
            <a:off x="2173941" y="5983224"/>
            <a:ext cx="9982200" cy="798576"/>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Thank You White">
    <p:bg bwMode="gray">
      <p:bgPr>
        <a:solidFill>
          <a:schemeClr val="bg1"/>
        </a:solidFill>
        <a:effectLst/>
      </p:bgPr>
    </p:bg>
    <p:spTree>
      <p:nvGrpSpPr>
        <p:cNvPr id="1" name=""/>
        <p:cNvGrpSpPr/>
        <p:nvPr/>
      </p:nvGrpSpPr>
      <p:grpSpPr>
        <a:xfrm>
          <a:off x="0" y="0"/>
          <a:ext cx="0" cy="0"/>
          <a:chOff x="0" y="0"/>
          <a:chExt cx="0" cy="0"/>
        </a:xfrm>
      </p:grpSpPr>
      <p:pic>
        <p:nvPicPr>
          <p:cNvPr id="5" name="Picture 2" descr="C:\Users\Admin\Downloads\ilovepdf_pages-to-jpg (2)\RU_PPT Template-Grey Blank_page-0001.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9"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3017837"/>
            <a:ext cx="10515600" cy="1325563"/>
          </a:xfrm>
          <a:prstGeom prst="rect">
            <a:avLst/>
          </a:prstGeom>
        </p:spPr>
        <p:txBody>
          <a:bodyPr lIns="91436" tIns="45718" rIns="91436" bIns="45718" anchor="ctr"/>
          <a:lstStyle>
            <a:lvl1pPr algn="ctr">
              <a:defRPr sz="7800" b="1" i="0" spc="0">
                <a:solidFill>
                  <a:srgbClr val="FF6600"/>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6" name="Picture 2" descr="C:\Users\Admin\Downloads\ilovepdf_pages-to-jpg (2)\RU_PPT Template-Grey Blank_page-0001.jpg"/>
          <p:cNvPicPr>
            <a:picLocks noChangeAspect="1" noChangeArrowheads="1"/>
          </p:cNvPicPr>
          <p:nvPr userDrawn="1"/>
        </p:nvPicPr>
        <p:blipFill>
          <a:blip r:embed="rId2"/>
          <a:srcRect t="69444" b="16667"/>
          <a:stretch>
            <a:fillRect/>
          </a:stretch>
        </p:blipFill>
        <p:spPr bwMode="auto">
          <a:xfrm>
            <a:off x="228600" y="1752600"/>
            <a:ext cx="5486400" cy="1143000"/>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FAI_7881_HDR_edit.jpg"/>
          <p:cNvPicPr>
            <a:picLocks noChangeAspect="1" noChangeArrowheads="1"/>
          </p:cNvPicPr>
          <p:nvPr userDrawn="1"/>
        </p:nvPicPr>
        <p:blipFill>
          <a:blip r:embed="rId2" cstate="print"/>
          <a:srcRect r="872" b="11451"/>
          <a:stretch>
            <a:fillRect/>
          </a:stretch>
        </p:blipFill>
        <p:spPr bwMode="auto">
          <a:xfrm>
            <a:off x="-16567" y="-16565"/>
            <a:ext cx="12246810" cy="6896100"/>
          </a:xfrm>
          <a:prstGeom prst="rect">
            <a:avLst/>
          </a:prstGeom>
          <a:noFill/>
        </p:spPr>
      </p:pic>
      <p:sp>
        <p:nvSpPr>
          <p:cNvPr id="7" name="Rectangle 6"/>
          <p:cNvSpPr/>
          <p:nvPr userDrawn="1"/>
        </p:nvSpPr>
        <p:spPr>
          <a:xfrm>
            <a:off x="-26276" y="-26276"/>
            <a:ext cx="12218276" cy="6884276"/>
          </a:xfrm>
          <a:prstGeom prst="rect">
            <a:avLst/>
          </a:prstGeom>
          <a:solidFill>
            <a:schemeClr val="dk1">
              <a:alpha val="59000"/>
            </a:schemeClr>
          </a:solidFill>
        </p:spPr>
        <p:style>
          <a:lnRef idx="2">
            <a:schemeClr val="dk1">
              <a:shade val="50000"/>
            </a:schemeClr>
          </a:lnRef>
          <a:fillRef idx="1">
            <a:schemeClr val="dk1"/>
          </a:fillRef>
          <a:effectRef idx="0">
            <a:schemeClr val="dk1"/>
          </a:effectRef>
          <a:fontRef idx="minor">
            <a:schemeClr val="lt1"/>
          </a:fontRef>
        </p:style>
        <p:txBody>
          <a:bodyPr lIns="76197" tIns="38098" rIns="76197" bIns="38098" rtlCol="0" anchor="ctr"/>
          <a:lstStyle/>
          <a:p>
            <a:pPr algn="ctr"/>
            <a:endParaRPr lang="en-US"/>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2708920"/>
            <a:ext cx="10515600" cy="1325563"/>
          </a:xfrm>
          <a:prstGeom prst="rect">
            <a:avLst/>
          </a:prstGeom>
        </p:spPr>
        <p:txBody>
          <a:bodyPr lIns="91436" tIns="45718" rIns="91436" bIns="45718" anchor="ctr"/>
          <a:lstStyle>
            <a:lvl1pPr algn="ctr">
              <a:defRPr sz="78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8" name="Picture 3" descr="C:\Users\Admin\Downloads\1-05.png"/>
          <p:cNvPicPr>
            <a:picLocks noChangeAspect="1" noChangeArrowheads="1"/>
          </p:cNvPicPr>
          <p:nvPr userDrawn="1"/>
        </p:nvPicPr>
        <p:blipFill>
          <a:blip r:embed="rId3"/>
          <a:srcRect/>
          <a:stretch>
            <a:fillRect/>
          </a:stretch>
        </p:blipFill>
        <p:spPr bwMode="auto">
          <a:xfrm>
            <a:off x="8890001" y="0"/>
            <a:ext cx="3064565" cy="1478280"/>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Image">
    <p:spTree>
      <p:nvGrpSpPr>
        <p:cNvPr id="1" name=""/>
        <p:cNvGrpSpPr/>
        <p:nvPr/>
      </p:nvGrpSpPr>
      <p:grpSpPr>
        <a:xfrm>
          <a:off x="0" y="0"/>
          <a:ext cx="0" cy="0"/>
          <a:chOff x="0" y="0"/>
          <a:chExt cx="0" cy="0"/>
        </a:xfrm>
      </p:grpSpPr>
      <p:pic>
        <p:nvPicPr>
          <p:cNvPr id="14" name="Picture 2" descr="C:\Users\Admin\Downloads\ilovepdf_pages-to-jpg (2)\RU_PPT Template-Grey Blank_page-0001.jpg"/>
          <p:cNvPicPr>
            <a:picLocks noChangeAspect="1" noChangeArrowheads="1"/>
          </p:cNvPicPr>
          <p:nvPr userDrawn="1"/>
        </p:nvPicPr>
        <p:blipFill>
          <a:blip r:embed="rId2"/>
          <a:srcRect/>
          <a:stretch>
            <a:fillRect/>
          </a:stretch>
        </p:blipFill>
        <p:spPr bwMode="auto">
          <a:xfrm>
            <a:off x="-1" y="0"/>
            <a:ext cx="12193191" cy="6858000"/>
          </a:xfrm>
          <a:prstGeom prst="rect">
            <a:avLst/>
          </a:prstGeom>
          <a:noFill/>
        </p:spPr>
      </p:pic>
      <p:sp>
        <p:nvSpPr>
          <p:cNvPr id="15"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8421823"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6"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spTree>
    <p:extLst>
      <p:ext uri="{BB962C8B-B14F-4D97-AF65-F5344CB8AC3E}">
        <p14:creationId xmlns:p14="http://schemas.microsoft.com/office/powerpoint/2010/main" val="28966536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Custom Picture">
    <p:bg bwMode="gray">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764976" y="2708920"/>
            <a:ext cx="10515600" cy="1325563"/>
          </a:xfrm>
          <a:prstGeom prst="rect">
            <a:avLst/>
          </a:prstGeom>
        </p:spPr>
        <p:txBody>
          <a:bodyPr lIns="91436" tIns="45718" rIns="91436" bIns="45718" anchor="ctr"/>
          <a:lstStyle>
            <a:lvl1pPr algn="ctr">
              <a:defRPr sz="7800" b="1" i="0" spc="0">
                <a:solidFill>
                  <a:srgbClr val="FF6600"/>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7" name="Picture Placeholder 2">
            <a:extLst>
              <a:ext uri="{FF2B5EF4-FFF2-40B4-BE49-F238E27FC236}">
                <a16:creationId xmlns:a16="http://schemas.microsoft.com/office/drawing/2014/main" id="{D9D1C3BC-7BFF-1640-819B-5BED6BEC9B4F}"/>
              </a:ext>
            </a:extLst>
          </p:cNvPr>
          <p:cNvSpPr>
            <a:spLocks noGrp="1"/>
          </p:cNvSpPr>
          <p:nvPr>
            <p:ph type="pic" sz="quarter" idx="15" hasCustomPrompt="1"/>
          </p:nvPr>
        </p:nvSpPr>
        <p:spPr>
          <a:xfrm>
            <a:off x="0" y="0"/>
            <a:ext cx="12192000" cy="6858000"/>
          </a:xfrm>
          <a:prstGeom prst="rect">
            <a:avLst/>
          </a:prstGeom>
        </p:spPr>
        <p:txBody>
          <a:bodyPr/>
          <a:lstStyle>
            <a:lvl1pPr>
              <a:defRPr b="0" i="0" baseline="0">
                <a:latin typeface="Roboto Medium" pitchFamily="2" charset="0"/>
                <a:ea typeface="Roboto Medium" pitchFamily="2" charset="0"/>
              </a:defRPr>
            </a:lvl1pPr>
          </a:lstStyle>
          <a:p>
            <a:r>
              <a:rPr lang="en-US" dirty="0"/>
              <a:t>Click icon to add image</a:t>
            </a:r>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5352" y="6384910"/>
            <a:ext cx="812480" cy="142503"/>
          </a:xfrm>
          <a:prstGeom prst="rect">
            <a:avLst/>
          </a:prstGeom>
        </p:spPr>
      </p:pic>
      <p:pic>
        <p:nvPicPr>
          <p:cNvPr id="11" name="Picture 3" descr="C:\Users\Admin\Downloads\ilovepdf_pages-to-jpg (3)\RU_PPT Template-White Blank (1)_page-0001.jpg"/>
          <p:cNvPicPr>
            <a:picLocks noChangeAspect="1" noChangeArrowheads="1"/>
          </p:cNvPicPr>
          <p:nvPr userDrawn="1"/>
        </p:nvPicPr>
        <p:blipFill>
          <a:blip r:embed="rId3"/>
          <a:srcRect l="6250" t="83342" b="3324"/>
          <a:stretch>
            <a:fillRect/>
          </a:stretch>
        </p:blipFill>
        <p:spPr bwMode="auto">
          <a:xfrm>
            <a:off x="726141" y="5867400"/>
            <a:ext cx="11430000" cy="914400"/>
          </a:xfrm>
          <a:prstGeom prst="rect">
            <a:avLst/>
          </a:prstGeom>
          <a:noFill/>
        </p:spPr>
      </p:pic>
    </p:spTree>
    <p:extLst>
      <p:ext uri="{BB962C8B-B14F-4D97-AF65-F5344CB8AC3E}">
        <p14:creationId xmlns:p14="http://schemas.microsoft.com/office/powerpoint/2010/main" val="21700696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ver Whit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2192000" cy="6858000"/>
          </a:xfrm>
          <a:prstGeom prst="rect">
            <a:avLst/>
          </a:prstGeom>
        </p:spPr>
        <p:txBody>
          <a:bodyPr/>
          <a:lstStyle>
            <a:lvl1pPr>
              <a:defRPr>
                <a:latin typeface="Roboto Medium" pitchFamily="2" charset="0"/>
                <a:ea typeface="Roboto Medium" pitchFamily="2" charset="0"/>
              </a:defRPr>
            </a:lvl1pPr>
          </a:lstStyle>
          <a:p>
            <a:r>
              <a:rPr lang="en-US"/>
              <a:t>Click icon to add picture</a:t>
            </a:r>
            <a:endParaRPr lang="en-US" dirty="0"/>
          </a:p>
        </p:txBody>
      </p:sp>
      <p:sp>
        <p:nvSpPr>
          <p:cNvPr id="12" name="Title 1">
            <a:extLst>
              <a:ext uri="{FF2B5EF4-FFF2-40B4-BE49-F238E27FC236}">
                <a16:creationId xmlns:a16="http://schemas.microsoft.com/office/drawing/2014/main" id="{3567D619-CB47-F041-985A-230E32AF28B6}"/>
              </a:ext>
            </a:extLst>
          </p:cNvPr>
          <p:cNvSpPr>
            <a:spLocks noGrp="1"/>
          </p:cNvSpPr>
          <p:nvPr>
            <p:ph type="title" hasCustomPrompt="1"/>
          </p:nvPr>
        </p:nvSpPr>
        <p:spPr bwMode="gray">
          <a:xfrm>
            <a:off x="1058553" y="3124200"/>
            <a:ext cx="4580247" cy="1750095"/>
          </a:xfrm>
          <a:prstGeom prst="rect">
            <a:avLst/>
          </a:prstGeom>
        </p:spPr>
        <p:txBody>
          <a:bodyPr anchor="ctr"/>
          <a:lstStyle>
            <a:lvl1pPr>
              <a:defRPr sz="4000" spc="0" baseline="0">
                <a:solidFill>
                  <a:srgbClr val="FF6600"/>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3" name="Text Placeholder 2">
            <a:extLst>
              <a:ext uri="{FF2B5EF4-FFF2-40B4-BE49-F238E27FC236}">
                <a16:creationId xmlns:a16="http://schemas.microsoft.com/office/drawing/2014/main" id="{DD82E332-C6ED-164F-A8EB-880825F13C99}"/>
              </a:ext>
            </a:extLst>
          </p:cNvPr>
          <p:cNvSpPr>
            <a:spLocks noGrp="1"/>
          </p:cNvSpPr>
          <p:nvPr>
            <p:ph type="body" sz="quarter" idx="10" hasCustomPrompt="1"/>
          </p:nvPr>
        </p:nvSpPr>
        <p:spPr bwMode="gray">
          <a:xfrm>
            <a:off x="1046572" y="5129788"/>
            <a:ext cx="6755716" cy="407987"/>
          </a:xfrm>
          <a:prstGeom prst="rect">
            <a:avLst/>
          </a:prstGeom>
        </p:spPr>
        <p:txBody>
          <a:bodyPr anchor="ctr"/>
          <a:lstStyle>
            <a:lvl1pPr marL="0" marR="0" indent="0" algn="l" defTabSz="914400" rtl="0" eaLnBrk="1" fontAlgn="auto" latinLnBrk="0" hangingPunct="1">
              <a:lnSpc>
                <a:spcPct val="100000"/>
              </a:lnSpc>
              <a:spcBef>
                <a:spcPts val="0"/>
              </a:spcBef>
              <a:spcAft>
                <a:spcPts val="0"/>
              </a:spcAft>
              <a:buClrTx/>
              <a:buSzTx/>
              <a:buFontTx/>
              <a:buNone/>
              <a:tabLst/>
              <a:defRPr lang="en-NZ" sz="2500" kern="1200" spc="400" baseline="0" dirty="0">
                <a:solidFill>
                  <a:srgbClr val="FF6600"/>
                </a:solidFill>
                <a:latin typeface="Roboto Medium" pitchFamily="2" charset="0"/>
                <a:ea typeface="Roboto Medium" pitchFamily="2" charset="0"/>
                <a:cs typeface="Roboto Medium" pitchFamily="2" charset="0"/>
              </a:defRPr>
            </a:lvl1pPr>
          </a:lstStyle>
          <a:p>
            <a:r>
              <a:rPr lang="en-NZ" dirty="0"/>
              <a:t>Department Name and Division</a:t>
            </a:r>
          </a:p>
        </p:txBody>
      </p:sp>
      <p:pic>
        <p:nvPicPr>
          <p:cNvPr id="16" name="Picture 2" descr="C:\Users\Admin\Downloads\REVA LOGO2.png"/>
          <p:cNvPicPr>
            <a:picLocks noChangeAspect="1" noChangeArrowheads="1"/>
          </p:cNvPicPr>
          <p:nvPr userDrawn="1"/>
        </p:nvPicPr>
        <p:blipFill>
          <a:blip r:embed="rId2" cstate="print"/>
          <a:srcRect/>
          <a:stretch>
            <a:fillRect/>
          </a:stretch>
        </p:blipFill>
        <p:spPr bwMode="auto">
          <a:xfrm>
            <a:off x="754380" y="1857550"/>
            <a:ext cx="3581400" cy="997709"/>
          </a:xfrm>
          <a:prstGeom prst="rect">
            <a:avLst/>
          </a:prstGeom>
          <a:noFill/>
        </p:spPr>
      </p:pic>
    </p:spTree>
    <p:extLst>
      <p:ext uri="{BB962C8B-B14F-4D97-AF65-F5344CB8AC3E}">
        <p14:creationId xmlns:p14="http://schemas.microsoft.com/office/powerpoint/2010/main" val="643554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Black">
    <p:bg bwMode="gray">
      <p:bgPr>
        <a:solidFill>
          <a:schemeClr val="bg1"/>
        </a:solidFill>
        <a:effectLst/>
      </p:bgPr>
    </p:bg>
    <p:spTree>
      <p:nvGrpSpPr>
        <p:cNvPr id="1" name=""/>
        <p:cNvGrpSpPr/>
        <p:nvPr/>
      </p:nvGrpSpPr>
      <p:grpSpPr>
        <a:xfrm>
          <a:off x="0" y="0"/>
          <a:ext cx="0" cy="0"/>
          <a:chOff x="0" y="0"/>
          <a:chExt cx="0" cy="0"/>
        </a:xfrm>
      </p:grpSpPr>
      <p:pic>
        <p:nvPicPr>
          <p:cNvPr id="3074"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95400" y="1773936"/>
            <a:ext cx="10801201" cy="4320480"/>
          </a:xfrm>
          <a:prstGeom prst="rect">
            <a:avLst/>
          </a:prstGeom>
        </p:spPr>
        <p:txBody>
          <a:bodyPr/>
          <a:lstStyle>
            <a:lvl1pPr marL="457200" indent="-457200">
              <a:spcBef>
                <a:spcPts val="0"/>
              </a:spcBef>
              <a:spcAft>
                <a:spcPts val="1400"/>
              </a:spcAft>
              <a:buFont typeface="+mj-lt"/>
              <a:buAutoNum type="arabicPeriod"/>
              <a:defRPr sz="2400">
                <a:solidFill>
                  <a:schemeClr val="bg1"/>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bg1"/>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502052CF-F9E7-714A-BDAE-9BE0ECB4DA7F}"/>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Agenda</a:t>
            </a:r>
          </a:p>
        </p:txBody>
      </p:sp>
      <p:sp>
        <p:nvSpPr>
          <p:cNvPr id="8"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202334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White">
    <p:bg bwMode="gray">
      <p:bgPr>
        <a:solidFill>
          <a:schemeClr val="bg1"/>
        </a:solidFill>
        <a:effectLst/>
      </p:bgPr>
    </p:bg>
    <p:spTree>
      <p:nvGrpSpPr>
        <p:cNvPr id="1" name=""/>
        <p:cNvGrpSpPr/>
        <p:nvPr/>
      </p:nvGrpSpPr>
      <p:grpSpPr>
        <a:xfrm>
          <a:off x="0" y="0"/>
          <a:ext cx="0" cy="0"/>
          <a:chOff x="0" y="0"/>
          <a:chExt cx="0" cy="0"/>
        </a:xfrm>
      </p:grpSpPr>
      <p:pic>
        <p:nvPicPr>
          <p:cNvPr id="2050"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10"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dirty="0"/>
              <a:t>Agenda</a:t>
            </a: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695400" y="1773936"/>
            <a:ext cx="10801201" cy="4320480"/>
          </a:xfrm>
          <a:prstGeom prst="rect">
            <a:avLst/>
          </a:prstGeom>
        </p:spPr>
        <p:txBody>
          <a:bodyPr/>
          <a:lstStyle>
            <a:lvl1pPr marL="457200" indent="-457200">
              <a:spcBef>
                <a:spcPts val="0"/>
              </a:spcBef>
              <a:spcAft>
                <a:spcPts val="1400"/>
              </a:spcAft>
              <a:buFont typeface="+mj-lt"/>
              <a:buAutoNum type="arabicPeriod"/>
              <a:defRPr sz="24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Tree>
    <p:extLst>
      <p:ext uri="{BB962C8B-B14F-4D97-AF65-F5344CB8AC3E}">
        <p14:creationId xmlns:p14="http://schemas.microsoft.com/office/powerpoint/2010/main" val="1792141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Agenda Black">
    <p:bg bwMode="gray">
      <p:bgPr>
        <a:solidFill>
          <a:schemeClr val="bg1"/>
        </a:solidFill>
        <a:effectLst/>
      </p:bgPr>
    </p:bg>
    <p:spTree>
      <p:nvGrpSpPr>
        <p:cNvPr id="1" name=""/>
        <p:cNvGrpSpPr/>
        <p:nvPr/>
      </p:nvGrpSpPr>
      <p:grpSpPr>
        <a:xfrm>
          <a:off x="0" y="0"/>
          <a:ext cx="0" cy="0"/>
          <a:chOff x="0" y="0"/>
          <a:chExt cx="0" cy="0"/>
        </a:xfrm>
      </p:grpSpPr>
      <p:pic>
        <p:nvPicPr>
          <p:cNvPr id="11" name="Picture 2" descr="C:\Users\Admin\Downloads\ilovepdf_pages-to-jpg (4)\RU_PPT Template-Grey Blank (1)_page-0003.jpg"/>
          <p:cNvPicPr>
            <a:picLocks noChangeAspect="1" noChangeArrowheads="1"/>
          </p:cNvPicPr>
          <p:nvPr userDrawn="1"/>
        </p:nvPicPr>
        <p:blipFill>
          <a:blip r:embed="rId2"/>
          <a:srcRect/>
          <a:stretch>
            <a:fillRect/>
          </a:stretch>
        </p:blipFill>
        <p:spPr bwMode="auto">
          <a:xfrm>
            <a:off x="0" y="0"/>
            <a:ext cx="12193190" cy="6858000"/>
          </a:xfrm>
          <a:prstGeom prst="rect">
            <a:avLst/>
          </a:prstGeom>
          <a:noFill/>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695400"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bg1"/>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bg1"/>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7" name="Text Placeholder 2">
            <a:extLst>
              <a:ext uri="{FF2B5EF4-FFF2-40B4-BE49-F238E27FC236}">
                <a16:creationId xmlns:a16="http://schemas.microsoft.com/office/drawing/2014/main" id="{EF680B5D-7167-924C-AF0A-D048ACEDB4E4}"/>
              </a:ext>
            </a:extLst>
          </p:cNvPr>
          <p:cNvSpPr>
            <a:spLocks noGrp="1"/>
          </p:cNvSpPr>
          <p:nvPr>
            <p:ph type="body" sz="quarter" idx="18"/>
          </p:nvPr>
        </p:nvSpPr>
        <p:spPr>
          <a:xfrm>
            <a:off x="6168008"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bg1"/>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bg1"/>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8" name="Title 1">
            <a:extLst>
              <a:ext uri="{FF2B5EF4-FFF2-40B4-BE49-F238E27FC236}">
                <a16:creationId xmlns:a16="http://schemas.microsoft.com/office/drawing/2014/main" id="{4B8854B0-9314-934B-A796-5B8219D03959}"/>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bg1"/>
                </a:solidFill>
                <a:latin typeface="Roboto Medium" pitchFamily="2" charset="0"/>
                <a:ea typeface="Roboto Medium" pitchFamily="2" charset="0"/>
                <a:cs typeface="Roboto Medium" pitchFamily="2" charset="0"/>
              </a:defRPr>
            </a:lvl1pPr>
          </a:lstStyle>
          <a:p>
            <a:r>
              <a:rPr lang="en-US" dirty="0"/>
              <a:t>Agenda (Two Columns)</a:t>
            </a:r>
          </a:p>
        </p:txBody>
      </p:sp>
      <p:sp>
        <p:nvSpPr>
          <p:cNvPr id="12"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292246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Agenda White">
    <p:bg bwMode="gray">
      <p:bgPr>
        <a:solidFill>
          <a:schemeClr val="bg1"/>
        </a:solidFill>
        <a:effectLst/>
      </p:bgPr>
    </p:bg>
    <p:spTree>
      <p:nvGrpSpPr>
        <p:cNvPr id="1" name=""/>
        <p:cNvGrpSpPr/>
        <p:nvPr/>
      </p:nvGrpSpPr>
      <p:grpSpPr>
        <a:xfrm>
          <a:off x="0" y="0"/>
          <a:ext cx="0" cy="0"/>
          <a:chOff x="0" y="0"/>
          <a:chExt cx="0" cy="0"/>
        </a:xfrm>
      </p:grpSpPr>
      <p:pic>
        <p:nvPicPr>
          <p:cNvPr id="12" name="Picture 2" descr="C:\Users\Admin\Downloads\ilovepdf_pages-to-jpg (3)\RU_PPT Template-White Blank (1)_page-0003.jpg"/>
          <p:cNvPicPr>
            <a:picLocks noChangeAspect="1" noChangeArrowheads="1"/>
          </p:cNvPicPr>
          <p:nvPr userDrawn="1"/>
        </p:nvPicPr>
        <p:blipFill>
          <a:blip r:embed="rId2"/>
          <a:srcRect/>
          <a:stretch>
            <a:fillRect/>
          </a:stretch>
        </p:blipFill>
        <p:spPr bwMode="auto">
          <a:xfrm>
            <a:off x="0" y="0"/>
            <a:ext cx="12192000" cy="6857330"/>
          </a:xfrm>
          <a:prstGeom prst="rect">
            <a:avLst/>
          </a:prstGeom>
          <a:noFill/>
        </p:spPr>
      </p:pic>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695400"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6168008" y="1773937"/>
            <a:ext cx="5112568" cy="4319360"/>
          </a:xfrm>
          <a:prstGeom prst="rect">
            <a:avLst/>
          </a:prstGeom>
        </p:spPr>
        <p:txBody>
          <a:bodyPr/>
          <a:lstStyle>
            <a:lvl1pPr marL="457200" indent="-457200">
              <a:spcBef>
                <a:spcPts val="0"/>
              </a:spcBef>
              <a:spcAft>
                <a:spcPts val="1400"/>
              </a:spcAft>
              <a:buFont typeface="+mj-lt"/>
              <a:buAutoNum type="arabicPeriod"/>
              <a:defRPr sz="2400">
                <a:solidFill>
                  <a:schemeClr val="tx1">
                    <a:lumMod val="50000"/>
                    <a:lumOff val="50000"/>
                  </a:schemeClr>
                </a:solidFill>
                <a:latin typeface="Roboto Medium" pitchFamily="2" charset="0"/>
                <a:ea typeface="Roboto Medium" pitchFamily="2" charset="0"/>
                <a:cs typeface="Roboto Medium" pitchFamily="2" charset="0"/>
              </a:defRPr>
            </a:lvl1pPr>
            <a:lvl2pPr marL="700088" indent="-457200">
              <a:spcBef>
                <a:spcPts val="0"/>
              </a:spcBef>
              <a:spcAft>
                <a:spcPts val="1400"/>
              </a:spcAft>
              <a:buFont typeface="+mj-lt"/>
              <a:buAutoNum type="arabicPeriod"/>
              <a:tabLst/>
              <a:defRPr sz="2400">
                <a:solidFill>
                  <a:schemeClr val="tx1">
                    <a:lumMod val="50000"/>
                    <a:lumOff val="50000"/>
                  </a:schemeClr>
                </a:solidFill>
                <a:latin typeface="Roboto Medium" pitchFamily="2" charset="0"/>
                <a:ea typeface="Roboto Medium" pitchFamily="2" charset="0"/>
                <a:cs typeface="Roboto Medium" pitchFamily="2" charset="0"/>
              </a:defRPr>
            </a:lvl2pPr>
            <a:lvl3pPr marL="593725" indent="0">
              <a:spcBef>
                <a:spcPts val="0"/>
              </a:spcBef>
              <a:spcAft>
                <a:spcPts val="1400"/>
              </a:spcAft>
              <a:buNone/>
              <a:tabLst/>
              <a:defRPr sz="2000">
                <a:solidFill>
                  <a:schemeClr val="bg1"/>
                </a:solidFill>
              </a:defRPr>
            </a:lvl3pPr>
            <a:lvl4pPr marL="890588" indent="0">
              <a:spcBef>
                <a:spcPts val="0"/>
              </a:spcBef>
              <a:spcAft>
                <a:spcPts val="1400"/>
              </a:spcAft>
              <a:buNone/>
              <a:tabLst/>
              <a:defRPr sz="1800">
                <a:solidFill>
                  <a:schemeClr val="bg1"/>
                </a:solidFill>
              </a:defRPr>
            </a:lvl4pPr>
            <a:lvl5pPr marL="1093787" indent="0">
              <a:spcBef>
                <a:spcPts val="0"/>
              </a:spcBef>
              <a:spcAft>
                <a:spcPts val="1400"/>
              </a:spcAft>
              <a:buNone/>
              <a:tabLst/>
              <a:defRPr sz="18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695400" y="395786"/>
            <a:ext cx="6211927" cy="838202"/>
          </a:xfrm>
          <a:prstGeom prst="rect">
            <a:avLst/>
          </a:prstGeom>
        </p:spPr>
        <p:txBody>
          <a:bodyPr anchor="ctr" anchorCtr="0">
            <a:noAutofit/>
          </a:bodyPr>
          <a:lstStyle>
            <a:lvl1pPr>
              <a:defRPr sz="2800" cap="all" spc="0" baseline="0">
                <a:solidFill>
                  <a:schemeClr val="tx1">
                    <a:lumMod val="50000"/>
                    <a:lumOff val="50000"/>
                  </a:schemeClr>
                </a:solidFill>
                <a:latin typeface="Roboto Medium" pitchFamily="2" charset="0"/>
                <a:ea typeface="Roboto Medium" pitchFamily="2" charset="0"/>
                <a:cs typeface="Roboto Medium" pitchFamily="2" charset="0"/>
              </a:defRPr>
            </a:lvl1pPr>
          </a:lstStyle>
          <a:p>
            <a:r>
              <a:rPr lang="en-US" dirty="0"/>
              <a:t>Agenda (Two Columns)</a:t>
            </a:r>
          </a:p>
        </p:txBody>
      </p:sp>
      <p:sp>
        <p:nvSpPr>
          <p:cNvPr id="14" name="Slide Number Placeholder 17"/>
          <p:cNvSpPr>
            <a:spLocks noGrp="1"/>
          </p:cNvSpPr>
          <p:nvPr>
            <p:ph type="sldNum" sz="quarter" idx="14"/>
          </p:nvPr>
        </p:nvSpPr>
        <p:spPr bwMode="gray">
          <a:xfrm>
            <a:off x="11367146" y="6096000"/>
            <a:ext cx="596254" cy="365125"/>
          </a:xfrm>
          <a:prstGeom prst="rect">
            <a:avLst/>
          </a:prstGeom>
        </p:spPr>
        <p:txBody>
          <a:bodyPr anchor="ctr"/>
          <a:lstStyle>
            <a:lvl1pPr algn="ctr">
              <a:defRPr sz="18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12413444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theme" Target="../theme/theme4.xml"/><Relationship Id="rId4"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theme" Target="../theme/theme5.xml"/><Relationship Id="rId4" Type="http://schemas.openxmlformats.org/officeDocument/2006/relationships/slideLayout" Target="../slideLayouts/slideLayout2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theme" Target="../theme/theme6.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theme" Target="../theme/theme7.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theme" Target="../theme/theme9.xml"/><Relationship Id="rId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07947"/>
      </p:ext>
    </p:extLst>
  </p:cSld>
  <p:clrMap bg1="lt1" tx1="dk1" bg2="lt2" tx2="dk2" accent1="accent1" accent2="accent2" accent3="accent3" accent4="accent4" accent5="accent5" accent6="accent6" hlink="hlink" folHlink="folHlink"/>
  <p:sldLayoutIdLst>
    <p:sldLayoutId id="2147483882" r:id="rId1"/>
    <p:sldLayoutId id="2147483886" r:id="rId2"/>
    <p:sldLayoutId id="2147484009" r:id="rId3"/>
    <p:sldLayoutId id="2147483883" r:id="rId4"/>
    <p:sldLayoutId id="214748397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393109"/>
      </p:ext>
    </p:extLst>
  </p:cSld>
  <p:clrMap bg1="lt1" tx1="dk1" bg2="lt2" tx2="dk2" accent1="accent1" accent2="accent2" accent3="accent3" accent4="accent4" accent5="accent5" accent6="accent6" hlink="hlink" folHlink="folHlink"/>
  <p:sldLayoutIdLst>
    <p:sldLayoutId id="2147483919" r:id="rId1"/>
    <p:sldLayoutId id="2147483941" r:id="rId2"/>
    <p:sldLayoutId id="2147483943" r:id="rId3"/>
    <p:sldLayoutId id="2147483944" r:id="rId4"/>
    <p:sldLayoutId id="2147484010" r:id="rId5"/>
    <p:sldLayoutId id="2147484011" r:id="rId6"/>
    <p:sldLayoutId id="2147484012" r:id="rId7"/>
    <p:sldLayoutId id="214748401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9687388"/>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996"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33008"/>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98" r:id="rId3"/>
    <p:sldLayoutId id="2147483999"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736560"/>
      </p:ext>
    </p:extLst>
  </p:cSld>
  <p:clrMap bg1="lt1" tx1="dk1" bg2="lt2" tx2="dk2" accent1="accent1" accent2="accent2" accent3="accent3" accent4="accent4" accent5="accent5" accent6="accent6" hlink="hlink" folHlink="folHlink"/>
  <p:sldLayoutIdLst>
    <p:sldLayoutId id="2147483946" r:id="rId1"/>
    <p:sldLayoutId id="2147483947" r:id="rId2"/>
    <p:sldLayoutId id="2147484002" r:id="rId3"/>
    <p:sldLayoutId id="2147484003"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615241"/>
      </p:ext>
    </p:extLst>
  </p:cSld>
  <p:clrMap bg1="lt1" tx1="dk1" bg2="lt2" tx2="dk2" accent1="accent1" accent2="accent2" accent3="accent3" accent4="accent4" accent5="accent5" accent6="accent6" hlink="hlink" folHlink="folHlink"/>
  <p:sldLayoutIdLst>
    <p:sldLayoutId id="2147483903" r:id="rId1"/>
    <p:sldLayoutId id="2147483910" r:id="rId2"/>
    <p:sldLayoutId id="2147483891" r:id="rId3"/>
    <p:sldLayoutId id="214748400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027028"/>
      </p:ext>
    </p:extLst>
  </p:cSld>
  <p:clrMap bg1="lt1" tx1="dk1" bg2="lt2" tx2="dk2" accent1="accent1" accent2="accent2" accent3="accent3" accent4="accent4" accent5="accent5" accent6="accent6" hlink="hlink" folHlink="folHlink"/>
  <p:sldLayoutIdLst>
    <p:sldLayoutId id="2147483932" r:id="rId1"/>
    <p:sldLayoutId id="2147484001" r:id="rId2"/>
    <p:sldLayoutId id="2147483916" r:id="rId3"/>
    <p:sldLayoutId id="2147484004" r:id="rId4"/>
    <p:sldLayoutId id="2147483879" r:id="rId5"/>
    <p:sldLayoutId id="2147484005"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116322"/>
      </p:ext>
    </p:extLst>
  </p:cSld>
  <p:clrMap bg1="lt1" tx1="dk1" bg2="lt2" tx2="dk2" accent1="accent1" accent2="accent2" accent3="accent3" accent4="accent4" accent5="accent5" accent6="accent6" hlink="hlink" folHlink="folHlink"/>
  <p:sldLayoutIdLst>
    <p:sldLayoutId id="2147483935" r:id="rId1"/>
    <p:sldLayoutId id="2147483936"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446998"/>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6" r:id="rId3"/>
    <p:sldLayoutId id="214748399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3.xml"/><Relationship Id="rId5" Type="http://schemas.openxmlformats.org/officeDocument/2006/relationships/image" Target="../media/image25.jpeg"/><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13.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959" y="2696061"/>
            <a:ext cx="9937104" cy="1465877"/>
          </a:xfrm>
        </p:spPr>
        <p:txBody>
          <a:bodyPr/>
          <a:lstStyle/>
          <a:p>
            <a:pPr algn="ctr"/>
            <a:r>
              <a:rPr lang="en-US" sz="3200" b="1" dirty="0">
                <a:latin typeface="Times New Roman" pitchFamily="18" charset="0"/>
                <a:cs typeface="Times New Roman" pitchFamily="18" charset="0"/>
              </a:rPr>
              <a:t>3</a:t>
            </a:r>
            <a:r>
              <a:rPr lang="en-US" sz="3200" b="1" baseline="30000" dirty="0">
                <a:latin typeface="Times New Roman" pitchFamily="18" charset="0"/>
                <a:cs typeface="Times New Roman" pitchFamily="18" charset="0"/>
              </a:rPr>
              <a:t>rd</a:t>
            </a:r>
            <a:r>
              <a:rPr lang="en-US" sz="3200" b="1" dirty="0">
                <a:latin typeface="Times New Roman" pitchFamily="18" charset="0"/>
                <a:cs typeface="Times New Roman" pitchFamily="18" charset="0"/>
              </a:rPr>
              <a:t> International Virtual Conference on Advances in Computing &amp; Information Technology (IACIT - 2021)</a:t>
            </a:r>
            <a:br>
              <a:rPr lang="en-US" sz="3200" b="1" dirty="0">
                <a:latin typeface="Times New Roman" pitchFamily="18" charset="0"/>
                <a:cs typeface="Times New Roman" pitchFamily="18" charset="0"/>
              </a:rPr>
            </a:br>
            <a:r>
              <a:rPr lang="en-US" sz="2800" b="1" dirty="0">
                <a:solidFill>
                  <a:srgbClr val="00B050"/>
                </a:solidFill>
                <a:latin typeface="Times New Roman" pitchFamily="18" charset="0"/>
                <a:cs typeface="Times New Roman" pitchFamily="18" charset="0"/>
              </a:rPr>
              <a:t>17</a:t>
            </a:r>
            <a:r>
              <a:rPr lang="en-US" sz="2800" b="1" baseline="30000" dirty="0">
                <a:solidFill>
                  <a:srgbClr val="00B050"/>
                </a:solidFill>
                <a:latin typeface="Times New Roman" pitchFamily="18" charset="0"/>
                <a:cs typeface="Times New Roman" pitchFamily="18" charset="0"/>
              </a:rPr>
              <a:t>th</a:t>
            </a:r>
            <a:r>
              <a:rPr lang="en-US" sz="2800" b="1" dirty="0">
                <a:solidFill>
                  <a:srgbClr val="00B050"/>
                </a:solidFill>
                <a:latin typeface="Times New Roman" pitchFamily="18" charset="0"/>
                <a:cs typeface="Times New Roman" pitchFamily="18" charset="0"/>
              </a:rPr>
              <a:t> and 18</a:t>
            </a:r>
            <a:r>
              <a:rPr lang="en-US" sz="2800" b="1" baseline="30000" dirty="0">
                <a:solidFill>
                  <a:srgbClr val="00B050"/>
                </a:solidFill>
                <a:latin typeface="Times New Roman" pitchFamily="18" charset="0"/>
                <a:cs typeface="Times New Roman" pitchFamily="18" charset="0"/>
              </a:rPr>
              <a:t>th</a:t>
            </a:r>
            <a:r>
              <a:rPr lang="en-US" sz="2800" b="1" dirty="0">
                <a:solidFill>
                  <a:srgbClr val="00B050"/>
                </a:solidFill>
                <a:latin typeface="Times New Roman" pitchFamily="18" charset="0"/>
                <a:cs typeface="Times New Roman" pitchFamily="18" charset="0"/>
              </a:rPr>
              <a:t> May, 2021</a:t>
            </a:r>
          </a:p>
        </p:txBody>
      </p:sp>
      <p:sp>
        <p:nvSpPr>
          <p:cNvPr id="3" name="Text Placeholder 2"/>
          <p:cNvSpPr>
            <a:spLocks noGrp="1"/>
          </p:cNvSpPr>
          <p:nvPr>
            <p:ph type="body" sz="quarter" idx="10"/>
          </p:nvPr>
        </p:nvSpPr>
        <p:spPr>
          <a:xfrm>
            <a:off x="2718142" y="4317480"/>
            <a:ext cx="6755716" cy="407987"/>
          </a:xfrm>
        </p:spPr>
        <p:txBody>
          <a:bodyPr/>
          <a:lstStyle/>
          <a:p>
            <a:pPr algn="ctr"/>
            <a:r>
              <a:rPr lang="en-IN" sz="2800" b="1" spc="0" dirty="0">
                <a:latin typeface="Times New Roman" pitchFamily="18" charset="0"/>
                <a:cs typeface="Times New Roman" pitchFamily="18" charset="0"/>
              </a:rPr>
              <a:t>Organized By:</a:t>
            </a:r>
            <a:br>
              <a:rPr lang="en-IN" sz="2800" b="1" spc="0" dirty="0">
                <a:latin typeface="Times New Roman" pitchFamily="18" charset="0"/>
                <a:cs typeface="Times New Roman" pitchFamily="18" charset="0"/>
              </a:rPr>
            </a:br>
            <a:r>
              <a:rPr lang="en-IN" sz="2400" b="1" spc="0" dirty="0">
                <a:solidFill>
                  <a:srgbClr val="002060"/>
                </a:solidFill>
                <a:latin typeface="Times New Roman" pitchFamily="18" charset="0"/>
                <a:cs typeface="Times New Roman" pitchFamily="18" charset="0"/>
              </a:rPr>
              <a:t>School of CSE and CIT</a:t>
            </a:r>
            <a:endParaRPr lang="en-US" sz="2400" b="1" spc="0" dirty="0">
              <a:solidFill>
                <a:srgbClr val="002060"/>
              </a:solidFill>
              <a:latin typeface="Times New Roman" pitchFamily="18" charset="0"/>
              <a:cs typeface="Times New Roman" pitchFamily="18" charset="0"/>
            </a:endParaRPr>
          </a:p>
        </p:txBody>
      </p:sp>
      <p:sp>
        <p:nvSpPr>
          <p:cNvPr id="4" name="TextBox 3"/>
          <p:cNvSpPr txBox="1"/>
          <p:nvPr/>
        </p:nvSpPr>
        <p:spPr>
          <a:xfrm>
            <a:off x="1452581" y="4941168"/>
            <a:ext cx="9286837" cy="1077218"/>
          </a:xfrm>
          <a:prstGeom prst="rect">
            <a:avLst/>
          </a:prstGeom>
          <a:noFill/>
        </p:spPr>
        <p:txBody>
          <a:bodyPr wrap="square" rtlCol="0">
            <a:spAutoFit/>
          </a:bodyPr>
          <a:lstStyle/>
          <a:p>
            <a:pPr algn="ctr"/>
            <a:r>
              <a:rPr lang="en-IN" sz="3200" b="1" dirty="0">
                <a:solidFill>
                  <a:srgbClr val="FF6600"/>
                </a:solidFill>
                <a:latin typeface="Times New Roman" pitchFamily="18" charset="0"/>
                <a:ea typeface="Roboto Medium" pitchFamily="2" charset="0"/>
                <a:cs typeface="Times New Roman" pitchFamily="18" charset="0"/>
              </a:rPr>
              <a:t>Title: </a:t>
            </a:r>
            <a:r>
              <a:rPr lang="en-IN" sz="3200" b="1" dirty="0">
                <a:solidFill>
                  <a:schemeClr val="accent3">
                    <a:lumMod val="75000"/>
                  </a:schemeClr>
                </a:solidFill>
                <a:latin typeface="Times New Roman" pitchFamily="18" charset="0"/>
                <a:ea typeface="Roboto Medium" pitchFamily="2" charset="0"/>
                <a:cs typeface="Times New Roman" pitchFamily="18" charset="0"/>
              </a:rPr>
              <a:t>Facial Emotion and Behaviour Detection using DNN</a:t>
            </a:r>
            <a:endParaRPr lang="en-US" sz="3200" b="1" dirty="0">
              <a:solidFill>
                <a:schemeClr val="accent3">
                  <a:lumMod val="75000"/>
                </a:schemeClr>
              </a:solidFill>
              <a:latin typeface="Times New Roman" pitchFamily="18" charset="0"/>
              <a:ea typeface="Roboto Medium" pitchFamily="2" charset="0"/>
              <a:cs typeface="Times New Roman" pitchFamily="18" charset="0"/>
            </a:endParaRPr>
          </a:p>
        </p:txBody>
      </p:sp>
      <p:sp>
        <p:nvSpPr>
          <p:cNvPr id="5" name="TextBox 4"/>
          <p:cNvSpPr txBox="1"/>
          <p:nvPr/>
        </p:nvSpPr>
        <p:spPr>
          <a:xfrm>
            <a:off x="335360" y="5780782"/>
            <a:ext cx="5246949" cy="1015663"/>
          </a:xfrm>
          <a:prstGeom prst="rect">
            <a:avLst/>
          </a:prstGeom>
          <a:noFill/>
        </p:spPr>
        <p:txBody>
          <a:bodyPr wrap="none" rtlCol="0">
            <a:spAutoFit/>
          </a:bodyPr>
          <a:lstStyle/>
          <a:p>
            <a:r>
              <a:rPr lang="en-IN" sz="3200" b="1" dirty="0">
                <a:solidFill>
                  <a:srgbClr val="FF6600"/>
                </a:solidFill>
                <a:latin typeface="Times New Roman" pitchFamily="18" charset="0"/>
                <a:ea typeface="Roboto Medium" pitchFamily="2" charset="0"/>
                <a:cs typeface="Times New Roman" pitchFamily="18" charset="0"/>
              </a:rPr>
              <a:t>Presented by:</a:t>
            </a:r>
          </a:p>
          <a:p>
            <a:r>
              <a:rPr lang="en-IN" sz="2800" b="1" dirty="0">
                <a:solidFill>
                  <a:schemeClr val="accent2">
                    <a:lumMod val="75000"/>
                  </a:schemeClr>
                </a:solidFill>
                <a:latin typeface="Times New Roman" pitchFamily="18" charset="0"/>
                <a:ea typeface="Roboto Medium" pitchFamily="2" charset="0"/>
                <a:cs typeface="Times New Roman" pitchFamily="18" charset="0"/>
              </a:rPr>
              <a:t>Bindu Bhargava Reddy Chintam</a:t>
            </a:r>
            <a:endParaRPr lang="en-US" sz="2800" b="1" dirty="0">
              <a:solidFill>
                <a:schemeClr val="accent2">
                  <a:lumMod val="75000"/>
                </a:schemeClr>
              </a:solidFill>
              <a:latin typeface="Times New Roman" pitchFamily="18" charset="0"/>
              <a:ea typeface="Roboto Medium" pitchFamily="2"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081126" y="2708920"/>
            <a:ext cx="10515600" cy="1325563"/>
          </a:xfrm>
        </p:spPr>
        <p:txBody>
          <a:bodyPr/>
          <a:lstStyle/>
          <a:p>
            <a:pPr algn="r"/>
            <a:r>
              <a:rPr lang="en-IN" sz="6600" dirty="0"/>
              <a:t>PROBLEM STATEMENT</a:t>
            </a:r>
            <a:endParaRPr lang="en-US" sz="6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51384" y="1340768"/>
            <a:ext cx="11089232" cy="3456384"/>
          </a:xfrm>
        </p:spPr>
        <p:txBody>
          <a:bodyPr/>
          <a:lstStyle/>
          <a:p>
            <a:pPr algn="just"/>
            <a:r>
              <a:rPr lang="en-US" sz="2800" dirty="0">
                <a:solidFill>
                  <a:srgbClr val="00000A"/>
                </a:solidFill>
                <a:effectLst/>
                <a:latin typeface="Times New Roman" panose="02020603050405020304" pitchFamily="18" charset="0"/>
                <a:ea typeface="Calibri" panose="020F0502020204030204" pitchFamily="34" charset="0"/>
              </a:rPr>
              <a:t>	Current problem is with COVID-19 which affected all around the world. Social Distancing and Face Mask is only the solution to prevent this pandemic situation in and around you and wide spreading. In order to monitor everyone in and around is extremely impossible. Similarly, most of the road accidents were recorded only due to negligence of driver’s drowsiness and distraction. </a:t>
            </a:r>
          </a:p>
          <a:p>
            <a:pPr algn="just"/>
            <a:r>
              <a:rPr lang="en-US" sz="2800" dirty="0">
                <a:solidFill>
                  <a:srgbClr val="00000A"/>
                </a:solidFill>
                <a:effectLst/>
                <a:latin typeface="Times New Roman" panose="02020603050405020304" pitchFamily="18" charset="0"/>
                <a:ea typeface="Calibri" panose="020F0502020204030204" pitchFamily="34" charset="0"/>
              </a:rPr>
              <a:t>Human facial expressions are natural and direct means to communicate the emotions and intentions, especially in non-verbal communications. Age and gender, two of the key facemask attributes, play a very initial role in social communications.</a:t>
            </a:r>
          </a:p>
        </p:txBody>
      </p:sp>
      <p:sp>
        <p:nvSpPr>
          <p:cNvPr id="5" name="Slide Number Placeholder 4"/>
          <p:cNvSpPr>
            <a:spLocks noGrp="1"/>
          </p:cNvSpPr>
          <p:nvPr>
            <p:ph type="sldNum" sz="quarter" idx="14"/>
          </p:nvPr>
        </p:nvSpPr>
        <p:spPr/>
        <p:txBody>
          <a:bodyPr/>
          <a:lstStyle/>
          <a:p>
            <a:fld id="{45A3C14A-F937-4231-B6F1-40B429FAFB2F}" type="slidenum">
              <a:rPr lang="en-NZ" smtClean="0"/>
              <a:pPr/>
              <a:t>11</a:t>
            </a:fld>
            <a:endParaRPr lang="en-NZ"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a:xfrm>
            <a:off x="551384" y="1340768"/>
            <a:ext cx="11089232" cy="3456384"/>
          </a:xfrm>
        </p:spPr>
        <p:txBody>
          <a:bodyPr/>
          <a:lstStyle/>
          <a:p>
            <a:pPr algn="just"/>
            <a:r>
              <a:rPr lang="en-US" sz="2800" dirty="0">
                <a:solidFill>
                  <a:srgbClr val="00000A"/>
                </a:solidFill>
                <a:effectLst/>
                <a:latin typeface="Times New Roman" panose="02020603050405020304" pitchFamily="18" charset="0"/>
                <a:ea typeface="Calibri" panose="020F0502020204030204" pitchFamily="34" charset="0"/>
              </a:rPr>
              <a:t>	Desired solution in order to crisscross this we need a high- level Sophisticated Deep learning model to train and implement to monitor the above said problem states. Efficiency here matter a lot and performance is a major factor that plays a vital role in multitasking.</a:t>
            </a:r>
            <a:endParaRPr lang="en-US" sz="2800" dirty="0"/>
          </a:p>
        </p:txBody>
      </p:sp>
      <p:sp>
        <p:nvSpPr>
          <p:cNvPr id="5" name="Slide Number Placeholder 4"/>
          <p:cNvSpPr>
            <a:spLocks noGrp="1"/>
          </p:cNvSpPr>
          <p:nvPr>
            <p:ph type="sldNum" sz="quarter" idx="14"/>
          </p:nvPr>
        </p:nvSpPr>
        <p:spPr/>
        <p:txBody>
          <a:bodyPr/>
          <a:lstStyle/>
          <a:p>
            <a:fld id="{45A3C14A-F937-4231-B6F1-40B429FAFB2F}" type="slidenum">
              <a:rPr lang="en-NZ" smtClean="0"/>
              <a:pPr/>
              <a:t>12</a:t>
            </a:fld>
            <a:endParaRPr lang="en-NZ" dirty="0"/>
          </a:p>
        </p:txBody>
      </p:sp>
    </p:spTree>
    <p:extLst>
      <p:ext uri="{BB962C8B-B14F-4D97-AF65-F5344CB8AC3E}">
        <p14:creationId xmlns:p14="http://schemas.microsoft.com/office/powerpoint/2010/main" val="3952599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509754" y="2708920"/>
            <a:ext cx="10515600" cy="1325563"/>
          </a:xfrm>
        </p:spPr>
        <p:txBody>
          <a:bodyPr/>
          <a:lstStyle/>
          <a:p>
            <a:r>
              <a:rPr lang="en-IN" sz="6600" dirty="0"/>
              <a:t> PROPOSED WORK / METHODOLOGY USED</a:t>
            </a:r>
            <a:endParaRPr lang="en-US" sz="6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4"/>
          </p:nvPr>
        </p:nvSpPr>
        <p:spPr/>
        <p:txBody>
          <a:bodyPr/>
          <a:lstStyle/>
          <a:p>
            <a:fld id="{45A3C14A-F937-4231-B6F1-40B429FAFB2F}" type="slidenum">
              <a:rPr lang="en-NZ" smtClean="0"/>
              <a:pPr/>
              <a:t>14</a:t>
            </a:fld>
            <a:endParaRPr lang="en-NZ" dirty="0"/>
          </a:p>
        </p:txBody>
      </p:sp>
      <p:sp>
        <p:nvSpPr>
          <p:cNvPr id="7" name="TextBox 6">
            <a:extLst>
              <a:ext uri="{FF2B5EF4-FFF2-40B4-BE49-F238E27FC236}">
                <a16:creationId xmlns:a16="http://schemas.microsoft.com/office/drawing/2014/main" id="{E971E75F-DC3E-47CB-82CF-140CA1064BD8}"/>
              </a:ext>
            </a:extLst>
          </p:cNvPr>
          <p:cNvSpPr txBox="1"/>
          <p:nvPr/>
        </p:nvSpPr>
        <p:spPr>
          <a:xfrm>
            <a:off x="653480" y="1700808"/>
            <a:ext cx="10885040" cy="3108543"/>
          </a:xfrm>
          <a:prstGeom prst="rect">
            <a:avLst/>
          </a:prstGeom>
          <a:noFill/>
        </p:spPr>
        <p:txBody>
          <a:bodyPr wrap="square">
            <a:spAutoFit/>
          </a:bodyPr>
          <a:lstStyle/>
          <a:p>
            <a:pPr algn="just"/>
            <a:r>
              <a:rPr lang="en-US" sz="2800" dirty="0">
                <a:latin typeface="Times New Roman" panose="02020603050405020304" pitchFamily="18" charset="0"/>
                <a:ea typeface="Calibri" panose="020F0502020204030204" pitchFamily="34" charset="0"/>
              </a:rPr>
              <a:t>W</a:t>
            </a:r>
            <a:r>
              <a:rPr lang="en-US" sz="2800" dirty="0">
                <a:effectLst/>
                <a:latin typeface="Times New Roman" panose="02020603050405020304" pitchFamily="18" charset="0"/>
                <a:ea typeface="Calibri" panose="020F0502020204030204" pitchFamily="34" charset="0"/>
              </a:rPr>
              <a:t>e are performing various tasks Face Mask Detection, Social Distance Detection, Emotion Detection, Drowsiness Detection, and Age-Gender Detection. Face Mask Detection is done by using Region-based Convolutional Neural Networks (R-CNN) image processing algorithm. Social Distance Detection is implemented by using KNN. </a:t>
            </a:r>
          </a:p>
          <a:p>
            <a:pPr algn="just"/>
            <a:r>
              <a:rPr lang="en-US" sz="2800" dirty="0">
                <a:effectLst/>
                <a:latin typeface="Times New Roman" panose="02020603050405020304" pitchFamily="18" charset="0"/>
                <a:ea typeface="Calibri" panose="020F0502020204030204" pitchFamily="34" charset="0"/>
              </a:rPr>
              <a:t>In Gender Detection, as there are 2 genders to identify as they belong to different class.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4"/>
          </p:nvPr>
        </p:nvSpPr>
        <p:spPr/>
        <p:txBody>
          <a:bodyPr/>
          <a:lstStyle/>
          <a:p>
            <a:fld id="{45A3C14A-F937-4231-B6F1-40B429FAFB2F}" type="slidenum">
              <a:rPr lang="en-NZ" smtClean="0"/>
              <a:pPr/>
              <a:t>15</a:t>
            </a:fld>
            <a:endParaRPr lang="en-NZ" dirty="0"/>
          </a:p>
        </p:txBody>
      </p:sp>
      <p:sp>
        <p:nvSpPr>
          <p:cNvPr id="7" name="TextBox 6">
            <a:extLst>
              <a:ext uri="{FF2B5EF4-FFF2-40B4-BE49-F238E27FC236}">
                <a16:creationId xmlns:a16="http://schemas.microsoft.com/office/drawing/2014/main" id="{2C3BD176-831E-4F09-981B-CC8170AEA097}"/>
              </a:ext>
            </a:extLst>
          </p:cNvPr>
          <p:cNvSpPr txBox="1"/>
          <p:nvPr/>
        </p:nvSpPr>
        <p:spPr>
          <a:xfrm>
            <a:off x="412427" y="1772816"/>
            <a:ext cx="11367146" cy="2246769"/>
          </a:xfrm>
          <a:prstGeom prst="rect">
            <a:avLst/>
          </a:prstGeom>
          <a:noFill/>
        </p:spPr>
        <p:txBody>
          <a:bodyPr wrap="square">
            <a:spAutoFit/>
          </a:bodyPr>
          <a:lstStyle/>
          <a:p>
            <a:pPr algn="just"/>
            <a:r>
              <a:rPr lang="en-US" sz="2800" dirty="0">
                <a:effectLst/>
                <a:latin typeface="Times New Roman" panose="02020603050405020304" pitchFamily="18" charset="0"/>
                <a:ea typeface="Calibri" panose="020F0502020204030204" pitchFamily="34" charset="0"/>
              </a:rPr>
              <a:t>Hence, we use SVM. For Age prediction, we use multi-label classification and multi-class classification techniques SVM. </a:t>
            </a:r>
          </a:p>
          <a:p>
            <a:pPr algn="just"/>
            <a:r>
              <a:rPr lang="en-US" sz="2800" dirty="0">
                <a:effectLst/>
                <a:latin typeface="Times New Roman" panose="02020603050405020304" pitchFamily="18" charset="0"/>
                <a:ea typeface="Calibri" panose="020F0502020204030204" pitchFamily="34" charset="0"/>
              </a:rPr>
              <a:t>For drowsiness detection, we consider eyes that are completely open by excluding all closed and partially closed eyes. It is implemented by using logistic regression.</a:t>
            </a:r>
            <a:endParaRPr lang="en-US" sz="2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714380" y="2708920"/>
            <a:ext cx="11596726" cy="1325563"/>
          </a:xfrm>
        </p:spPr>
        <p:txBody>
          <a:bodyPr/>
          <a:lstStyle/>
          <a:p>
            <a:r>
              <a:rPr lang="en-IN" sz="5400" dirty="0"/>
              <a:t>      </a:t>
            </a:r>
            <a:r>
              <a:rPr lang="en-IN" sz="6000" dirty="0"/>
              <a:t>RESULTS AND DISCUSSIONS</a:t>
            </a:r>
            <a:endParaRPr lang="en-US" sz="6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Implementation</a:t>
            </a:r>
          </a:p>
        </p:txBody>
      </p:sp>
      <p:sp>
        <p:nvSpPr>
          <p:cNvPr id="5" name="Slide Number Placeholder 4"/>
          <p:cNvSpPr>
            <a:spLocks noGrp="1"/>
          </p:cNvSpPr>
          <p:nvPr>
            <p:ph type="sldNum" sz="quarter" idx="14"/>
          </p:nvPr>
        </p:nvSpPr>
        <p:spPr/>
        <p:txBody>
          <a:bodyPr/>
          <a:lstStyle/>
          <a:p>
            <a:fld id="{45A3C14A-F937-4231-B6F1-40B429FAFB2F}" type="slidenum">
              <a:rPr lang="en-NZ" smtClean="0"/>
              <a:pPr/>
              <a:t>17</a:t>
            </a:fld>
            <a:endParaRPr lang="en-NZ" dirty="0"/>
          </a:p>
        </p:txBody>
      </p:sp>
      <p:sp>
        <p:nvSpPr>
          <p:cNvPr id="8" name="TextBox 4">
            <a:extLst>
              <a:ext uri="{FF2B5EF4-FFF2-40B4-BE49-F238E27FC236}">
                <a16:creationId xmlns:a16="http://schemas.microsoft.com/office/drawing/2014/main" id="{BBD35BE3-CB80-4377-8737-45F766A641A6}"/>
              </a:ext>
            </a:extLst>
          </p:cNvPr>
          <p:cNvSpPr txBox="1">
            <a:spLocks noChangeArrowheads="1"/>
          </p:cNvSpPr>
          <p:nvPr/>
        </p:nvSpPr>
        <p:spPr bwMode="auto">
          <a:xfrm>
            <a:off x="582001" y="1307955"/>
            <a:ext cx="10338535" cy="4430059"/>
          </a:xfrm>
          <a:prstGeom prst="rect">
            <a:avLst/>
          </a:prstGeom>
        </p:spPr>
        <p:txBody>
          <a:bodyPr vert="horz" wrap="square" numCol="2" anchor="t"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Step 1: Input Face Images, Videos, stream</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Step 2: Preprocessing the Face Images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2.1 Face Detection and Segmentation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2.2 Aligning &amp; Cropping</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2.3 Color to Grayscale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2.4 Eigen Faces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2.5 Capturing Features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Step 3: Feature Extraction from Images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3.1 Feature-based /Appearance-based approach</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3.2 Object detection and template building (Testing)</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3.3 Matching with trained dataset utilizing CPU (GPU, if available)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3.4 improving trained dataset (Training)</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Step 4: Classification Methods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4.1 Binary Classification or Multi-label classification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4.2 Decision Algorithm</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Bef>
                <a:spcPts val="0"/>
              </a:spcBef>
              <a:spcAft>
                <a:spcPts val="800"/>
              </a:spcAft>
              <a:tabLst>
                <a:tab pos="0" algn="l"/>
              </a:tabLst>
            </a:pPr>
            <a:r>
              <a:rPr lang="en-US" sz="2000" dirty="0">
                <a:effectLst/>
                <a:latin typeface="Times New Roman" panose="02020603050405020304" pitchFamily="18" charset="0"/>
                <a:ea typeface="Calibri" panose="020F0502020204030204" pitchFamily="34" charset="0"/>
                <a:cs typeface="Arial" panose="020B0604020202020204" pitchFamily="34" charset="0"/>
              </a:rPr>
              <a:t>Step 5: Final Prediction with an output frame</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08628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7"/>
          </p:nvPr>
        </p:nvSpPr>
        <p:spPr>
          <a:xfrm>
            <a:off x="1313676" y="1772816"/>
            <a:ext cx="4422284" cy="4320480"/>
          </a:xfrm>
        </p:spPr>
        <p:txBody>
          <a:bodyPr/>
          <a:lstStyle/>
          <a:p>
            <a:pPr marL="0" indent="0">
              <a:buNone/>
            </a:pPr>
            <a:r>
              <a:rPr lang="en-US" dirty="0"/>
              <a:t>        Face Mask Detection   =&gt;&gt;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Social Distance Detection 	 =&gt;&gt;</a:t>
            </a:r>
          </a:p>
        </p:txBody>
      </p:sp>
      <p:sp>
        <p:nvSpPr>
          <p:cNvPr id="6" name="Title 5"/>
          <p:cNvSpPr>
            <a:spLocks noGrp="1"/>
          </p:cNvSpPr>
          <p:nvPr>
            <p:ph type="title"/>
          </p:nvPr>
        </p:nvSpPr>
        <p:spPr/>
        <p:txBody>
          <a:bodyPr/>
          <a:lstStyle/>
          <a:p>
            <a:r>
              <a:rPr lang="en-US" dirty="0"/>
              <a:t>Results</a:t>
            </a:r>
          </a:p>
        </p:txBody>
      </p:sp>
      <p:sp>
        <p:nvSpPr>
          <p:cNvPr id="5" name="Slide Number Placeholder 4"/>
          <p:cNvSpPr>
            <a:spLocks noGrp="1"/>
          </p:cNvSpPr>
          <p:nvPr>
            <p:ph type="sldNum" sz="quarter" idx="14"/>
          </p:nvPr>
        </p:nvSpPr>
        <p:spPr/>
        <p:txBody>
          <a:bodyPr/>
          <a:lstStyle/>
          <a:p>
            <a:fld id="{45A3C14A-F937-4231-B6F1-40B429FAFB2F}" type="slidenum">
              <a:rPr lang="en-NZ" smtClean="0"/>
              <a:pPr/>
              <a:t>18</a:t>
            </a:fld>
            <a:endParaRPr lang="en-NZ" dirty="0"/>
          </a:p>
        </p:txBody>
      </p:sp>
      <p:pic>
        <p:nvPicPr>
          <p:cNvPr id="1034" name="Picture 2">
            <a:extLst>
              <a:ext uri="{FF2B5EF4-FFF2-40B4-BE49-F238E27FC236}">
                <a16:creationId xmlns:a16="http://schemas.microsoft.com/office/drawing/2014/main" id="{FB775F33-B36A-4747-9B8A-0AF8679BD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750" t="9000" r="19000" b="10333"/>
          <a:stretch>
            <a:fillRect/>
          </a:stretch>
        </p:blipFill>
        <p:spPr bwMode="auto">
          <a:xfrm rot="20905510">
            <a:off x="5953715" y="748616"/>
            <a:ext cx="1863550" cy="19667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3" name="Picture 3">
            <a:extLst>
              <a:ext uri="{FF2B5EF4-FFF2-40B4-BE49-F238E27FC236}">
                <a16:creationId xmlns:a16="http://schemas.microsoft.com/office/drawing/2014/main" id="{821F3874-4BB5-4215-9803-E868F8D08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000" t="5167" r="13750" b="8334"/>
          <a:stretch>
            <a:fillRect/>
          </a:stretch>
        </p:blipFill>
        <p:spPr bwMode="auto">
          <a:xfrm flipH="1">
            <a:off x="7981314" y="771102"/>
            <a:ext cx="1828210" cy="18990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4">
            <a:extLst>
              <a:ext uri="{FF2B5EF4-FFF2-40B4-BE49-F238E27FC236}">
                <a16:creationId xmlns:a16="http://schemas.microsoft.com/office/drawing/2014/main" id="{A166AD7C-8E12-4971-89C3-37475611CA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3125" t="7333" r="15375" b="8333"/>
          <a:stretch>
            <a:fillRect/>
          </a:stretch>
        </p:blipFill>
        <p:spPr bwMode="auto">
          <a:xfrm rot="1135071">
            <a:off x="10072949" y="820016"/>
            <a:ext cx="1796346" cy="19563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D1036F02-8AFB-40D2-9F0A-FDE19499B47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59672">
            <a:off x="6443695" y="3299443"/>
            <a:ext cx="4795711" cy="25445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33"/>
                                        </p:tgtEl>
                                        <p:attrNameLst>
                                          <p:attrName>style.visibility</p:attrName>
                                        </p:attrNameLst>
                                      </p:cBhvr>
                                      <p:to>
                                        <p:strVal val="visible"/>
                                      </p:to>
                                    </p:set>
                                    <p:animEffect transition="in" filter="fade">
                                      <p:cBhvr>
                                        <p:cTn id="11" dur="500"/>
                                        <p:tgtEl>
                                          <p:spTgt spid="10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7"/>
          </p:nvPr>
        </p:nvSpPr>
        <p:spPr>
          <a:xfrm>
            <a:off x="326079" y="2868250"/>
            <a:ext cx="3558188" cy="331898"/>
          </a:xfrm>
        </p:spPr>
        <p:txBody>
          <a:bodyPr/>
          <a:lstStyle/>
          <a:p>
            <a:pPr marL="0" indent="0">
              <a:buNone/>
            </a:pPr>
            <a:r>
              <a:rPr lang="en-US" dirty="0"/>
              <a:t>Emotion Detection	 =&gt;&gt;</a:t>
            </a:r>
          </a:p>
          <a:p>
            <a:pPr marL="0" indent="0">
              <a:buNone/>
            </a:pPr>
            <a:endParaRPr lang="en-US" dirty="0"/>
          </a:p>
          <a:p>
            <a:pPr marL="0" indent="0">
              <a:buNone/>
            </a:pPr>
            <a:endParaRPr lang="en-US" dirty="0"/>
          </a:p>
        </p:txBody>
      </p:sp>
      <p:sp>
        <p:nvSpPr>
          <p:cNvPr id="6" name="Title 5"/>
          <p:cNvSpPr>
            <a:spLocks noGrp="1"/>
          </p:cNvSpPr>
          <p:nvPr>
            <p:ph type="title"/>
          </p:nvPr>
        </p:nvSpPr>
        <p:spPr/>
        <p:txBody>
          <a:bodyPr/>
          <a:lstStyle/>
          <a:p>
            <a:r>
              <a:rPr lang="en-US" dirty="0"/>
              <a:t>Results</a:t>
            </a:r>
          </a:p>
        </p:txBody>
      </p:sp>
      <p:sp>
        <p:nvSpPr>
          <p:cNvPr id="5" name="Slide Number Placeholder 4"/>
          <p:cNvSpPr>
            <a:spLocks noGrp="1"/>
          </p:cNvSpPr>
          <p:nvPr>
            <p:ph type="sldNum" sz="quarter" idx="14"/>
          </p:nvPr>
        </p:nvSpPr>
        <p:spPr/>
        <p:txBody>
          <a:bodyPr/>
          <a:lstStyle/>
          <a:p>
            <a:fld id="{45A3C14A-F937-4231-B6F1-40B429FAFB2F}" type="slidenum">
              <a:rPr lang="en-NZ" smtClean="0"/>
              <a:pPr/>
              <a:t>19</a:t>
            </a:fld>
            <a:endParaRPr lang="en-NZ" dirty="0"/>
          </a:p>
        </p:txBody>
      </p:sp>
      <p:pic>
        <p:nvPicPr>
          <p:cNvPr id="3078" name="Picture 15">
            <a:extLst>
              <a:ext uri="{FF2B5EF4-FFF2-40B4-BE49-F238E27FC236}">
                <a16:creationId xmlns:a16="http://schemas.microsoft.com/office/drawing/2014/main" id="{3564C790-3AA1-41B5-AFDE-FBDAE1EA09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9984" t="21342" r="25833" b="5159"/>
          <a:stretch>
            <a:fillRect/>
          </a:stretch>
        </p:blipFill>
        <p:spPr bwMode="auto">
          <a:xfrm rot="20523724">
            <a:off x="4142535" y="847158"/>
            <a:ext cx="1919637" cy="23945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7" name="Picture 18">
            <a:extLst>
              <a:ext uri="{FF2B5EF4-FFF2-40B4-BE49-F238E27FC236}">
                <a16:creationId xmlns:a16="http://schemas.microsoft.com/office/drawing/2014/main" id="{EEE730EC-6F47-4D15-9518-5E6A69C61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667" t="6395" r="14934" b="7460"/>
          <a:stretch>
            <a:fillRect/>
          </a:stretch>
        </p:blipFill>
        <p:spPr bwMode="auto">
          <a:xfrm rot="1046798">
            <a:off x="5983059" y="654290"/>
            <a:ext cx="2092267" cy="23973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19">
            <a:extLst>
              <a:ext uri="{FF2B5EF4-FFF2-40B4-BE49-F238E27FC236}">
                <a16:creationId xmlns:a16="http://schemas.microsoft.com/office/drawing/2014/main" id="{5067E2DE-2605-4548-9C0A-8130B18324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867" t="14211" r="24667" b="7104"/>
          <a:stretch>
            <a:fillRect/>
          </a:stretch>
        </p:blipFill>
        <p:spPr bwMode="auto">
          <a:xfrm rot="20557269">
            <a:off x="8211827" y="520516"/>
            <a:ext cx="1992039" cy="23752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5" name="Picture 20">
            <a:extLst>
              <a:ext uri="{FF2B5EF4-FFF2-40B4-BE49-F238E27FC236}">
                <a16:creationId xmlns:a16="http://schemas.microsoft.com/office/drawing/2014/main" id="{50877405-E9C8-45D7-B127-A165113C86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5600" t="6749" r="24535" b="11723"/>
          <a:stretch>
            <a:fillRect/>
          </a:stretch>
        </p:blipFill>
        <p:spPr bwMode="auto">
          <a:xfrm rot="1231331">
            <a:off x="3570235" y="3246278"/>
            <a:ext cx="1919636" cy="23729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4" name="Picture 21">
            <a:extLst>
              <a:ext uri="{FF2B5EF4-FFF2-40B4-BE49-F238E27FC236}">
                <a16:creationId xmlns:a16="http://schemas.microsoft.com/office/drawing/2014/main" id="{2BDC7656-968E-4FE6-B749-C69D18E18E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7068" t="15453" r="24800" b="11189"/>
          <a:stretch>
            <a:fillRect/>
          </a:stretch>
        </p:blipFill>
        <p:spPr bwMode="auto">
          <a:xfrm rot="18033779">
            <a:off x="5721377" y="2990765"/>
            <a:ext cx="2016224" cy="23071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3" name="Picture 16">
            <a:extLst>
              <a:ext uri="{FF2B5EF4-FFF2-40B4-BE49-F238E27FC236}">
                <a16:creationId xmlns:a16="http://schemas.microsoft.com/office/drawing/2014/main" id="{AD49E77A-4CBD-469B-8E44-E6291562A0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4667" t="24689" r="30534" b="533"/>
          <a:stretch>
            <a:fillRect/>
          </a:stretch>
        </p:blipFill>
        <p:spPr bwMode="auto">
          <a:xfrm rot="976674">
            <a:off x="7687086" y="3016341"/>
            <a:ext cx="1861378" cy="2312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F347FABC-1D52-4A2D-BA12-E22804B0291A}"/>
              </a:ext>
            </a:extLst>
          </p:cNvPr>
          <p:cNvPicPr/>
          <p:nvPr/>
        </p:nvPicPr>
        <p:blipFill rotWithShape="1">
          <a:blip r:embed="rId8" cstate="print">
            <a:extLst>
              <a:ext uri="{28A0092B-C50C-407E-A947-70E740481C1C}">
                <a14:useLocalDpi xmlns:a14="http://schemas.microsoft.com/office/drawing/2010/main" val="0"/>
              </a:ext>
            </a:extLst>
          </a:blip>
          <a:srcRect l="32133" t="24867" r="26267" b="6425"/>
          <a:stretch/>
        </p:blipFill>
        <p:spPr bwMode="auto">
          <a:xfrm rot="9537322">
            <a:off x="9741543" y="2765257"/>
            <a:ext cx="1964634" cy="2566557"/>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62915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500"/>
                                        <p:tgtEl>
                                          <p:spTgt spid="307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77"/>
                                        </p:tgtEl>
                                        <p:attrNameLst>
                                          <p:attrName>style.visibility</p:attrName>
                                        </p:attrNameLst>
                                      </p:cBhvr>
                                      <p:to>
                                        <p:strVal val="visible"/>
                                      </p:to>
                                    </p:set>
                                    <p:animEffect transition="in" filter="fade">
                                      <p:cBhvr>
                                        <p:cTn id="11" dur="500"/>
                                        <p:tgtEl>
                                          <p:spTgt spid="307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fade">
                                      <p:cBhvr>
                                        <p:cTn id="15" dur="500"/>
                                        <p:tgtEl>
                                          <p:spTgt spid="307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75"/>
                                        </p:tgtEl>
                                        <p:attrNameLst>
                                          <p:attrName>style.visibility</p:attrName>
                                        </p:attrNameLst>
                                      </p:cBhvr>
                                      <p:to>
                                        <p:strVal val="visible"/>
                                      </p:to>
                                    </p:set>
                                    <p:animEffect transition="in" filter="fade">
                                      <p:cBhvr>
                                        <p:cTn id="19" dur="500"/>
                                        <p:tgtEl>
                                          <p:spTgt spid="307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074"/>
                                        </p:tgtEl>
                                        <p:attrNameLst>
                                          <p:attrName>style.visibility</p:attrName>
                                        </p:attrNameLst>
                                      </p:cBhvr>
                                      <p:to>
                                        <p:strVal val="visible"/>
                                      </p:to>
                                    </p:set>
                                    <p:animEffect transition="in" filter="fade">
                                      <p:cBhvr>
                                        <p:cTn id="23" dur="500"/>
                                        <p:tgtEl>
                                          <p:spTgt spid="307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073"/>
                                        </p:tgtEl>
                                        <p:attrNameLst>
                                          <p:attrName>style.visibility</p:attrName>
                                        </p:attrNameLst>
                                      </p:cBhvr>
                                      <p:to>
                                        <p:strVal val="visible"/>
                                      </p:to>
                                    </p:set>
                                    <p:animEffect transition="in" filter="fade">
                                      <p:cBhvr>
                                        <p:cTn id="27" dur="500"/>
                                        <p:tgtEl>
                                          <p:spTgt spid="307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4"/>
          </p:nvPr>
        </p:nvSpPr>
        <p:spPr/>
        <p:txBody>
          <a:bodyPr/>
          <a:lstStyle/>
          <a:p>
            <a:fld id="{45A3C14A-F937-4231-B6F1-40B429FAFB2F}" type="slidenum">
              <a:rPr lang="en-NZ" smtClean="0"/>
              <a:pPr/>
              <a:t>2</a:t>
            </a:fld>
            <a:endParaRPr lang="en-NZ" dirty="0"/>
          </a:p>
        </p:txBody>
      </p:sp>
      <p:sp>
        <p:nvSpPr>
          <p:cNvPr id="9" name="Title 8"/>
          <p:cNvSpPr>
            <a:spLocks noGrp="1"/>
          </p:cNvSpPr>
          <p:nvPr>
            <p:ph type="title"/>
          </p:nvPr>
        </p:nvSpPr>
        <p:spPr/>
        <p:txBody>
          <a:bodyPr/>
          <a:lstStyle/>
          <a:p>
            <a:r>
              <a:rPr lang="en-IN" sz="3200" b="1" dirty="0">
                <a:solidFill>
                  <a:srgbClr val="FF6600"/>
                </a:solidFill>
                <a:latin typeface="Times New Roman" pitchFamily="18" charset="0"/>
                <a:cs typeface="Times New Roman" pitchFamily="18" charset="0"/>
              </a:rPr>
              <a:t>Contents</a:t>
            </a:r>
            <a:endParaRPr lang="en-US" sz="3200" b="1" dirty="0">
              <a:solidFill>
                <a:srgbClr val="FF6600"/>
              </a:solidFill>
              <a:latin typeface="Times New Roman" pitchFamily="18" charset="0"/>
              <a:cs typeface="Times New Roman" pitchFamily="18" charset="0"/>
            </a:endParaRPr>
          </a:p>
        </p:txBody>
      </p:sp>
      <p:sp>
        <p:nvSpPr>
          <p:cNvPr id="10" name="Text Placeholder 9"/>
          <p:cNvSpPr>
            <a:spLocks noGrp="1"/>
          </p:cNvSpPr>
          <p:nvPr>
            <p:ph type="body" sz="quarter" idx="17"/>
          </p:nvPr>
        </p:nvSpPr>
        <p:spPr>
          <a:xfrm>
            <a:off x="695400" y="1484784"/>
            <a:ext cx="6114980" cy="4319360"/>
          </a:xfrm>
        </p:spPr>
        <p:txBody>
          <a:bodyPr/>
          <a:lstStyle/>
          <a:p>
            <a:r>
              <a:rPr lang="en-IN" b="1" dirty="0">
                <a:solidFill>
                  <a:schemeClr val="tx1"/>
                </a:solidFill>
              </a:rPr>
              <a:t>Abstract</a:t>
            </a:r>
          </a:p>
          <a:p>
            <a:r>
              <a:rPr lang="en-IN" b="1" dirty="0">
                <a:solidFill>
                  <a:schemeClr val="tx1"/>
                </a:solidFill>
              </a:rPr>
              <a:t>Introduction</a:t>
            </a:r>
          </a:p>
          <a:p>
            <a:r>
              <a:rPr lang="en-IN" b="1" dirty="0">
                <a:solidFill>
                  <a:schemeClr val="tx1"/>
                </a:solidFill>
              </a:rPr>
              <a:t>Literature Survey</a:t>
            </a:r>
          </a:p>
          <a:p>
            <a:r>
              <a:rPr lang="en-IN" b="1" dirty="0">
                <a:solidFill>
                  <a:schemeClr val="tx1"/>
                </a:solidFill>
              </a:rPr>
              <a:t>Problem Statement</a:t>
            </a:r>
          </a:p>
          <a:p>
            <a:r>
              <a:rPr lang="en-IN" b="1" dirty="0">
                <a:solidFill>
                  <a:schemeClr val="tx1"/>
                </a:solidFill>
              </a:rPr>
              <a:t>Proposed Work/ Methodology Used</a:t>
            </a:r>
          </a:p>
          <a:p>
            <a:r>
              <a:rPr lang="en-IN" b="1" dirty="0">
                <a:solidFill>
                  <a:schemeClr val="tx1"/>
                </a:solidFill>
              </a:rPr>
              <a:t>Results and Discussions</a:t>
            </a:r>
          </a:p>
          <a:p>
            <a:r>
              <a:rPr lang="en-IN" b="1" dirty="0">
                <a:solidFill>
                  <a:schemeClr val="tx1"/>
                </a:solidFill>
              </a:rPr>
              <a:t>Conclusion</a:t>
            </a:r>
          </a:p>
          <a:p>
            <a:r>
              <a:rPr lang="en-IN" b="1" dirty="0">
                <a:solidFill>
                  <a:schemeClr val="tx1"/>
                </a:solidFill>
              </a:rPr>
              <a:t>References</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7"/>
          </p:nvPr>
        </p:nvSpPr>
        <p:spPr>
          <a:xfrm>
            <a:off x="326079" y="2868250"/>
            <a:ext cx="3937840" cy="331898"/>
          </a:xfrm>
        </p:spPr>
        <p:txBody>
          <a:bodyPr/>
          <a:lstStyle/>
          <a:p>
            <a:pPr marL="0" indent="0">
              <a:buNone/>
            </a:pPr>
            <a:r>
              <a:rPr lang="en-US" dirty="0"/>
              <a:t>Drowsiness Detection   =&gt;&gt;</a:t>
            </a:r>
          </a:p>
          <a:p>
            <a:pPr marL="0" indent="0">
              <a:buNone/>
            </a:pPr>
            <a:endParaRPr lang="en-US" dirty="0"/>
          </a:p>
          <a:p>
            <a:pPr marL="0" indent="0">
              <a:buNone/>
            </a:pPr>
            <a:endParaRPr lang="en-US" dirty="0"/>
          </a:p>
        </p:txBody>
      </p:sp>
      <p:sp>
        <p:nvSpPr>
          <p:cNvPr id="6" name="Title 5"/>
          <p:cNvSpPr>
            <a:spLocks noGrp="1"/>
          </p:cNvSpPr>
          <p:nvPr>
            <p:ph type="title"/>
          </p:nvPr>
        </p:nvSpPr>
        <p:spPr/>
        <p:txBody>
          <a:bodyPr/>
          <a:lstStyle/>
          <a:p>
            <a:r>
              <a:rPr lang="en-US" dirty="0"/>
              <a:t>RESULTS</a:t>
            </a:r>
          </a:p>
        </p:txBody>
      </p:sp>
      <p:sp>
        <p:nvSpPr>
          <p:cNvPr id="5" name="Slide Number Placeholder 4"/>
          <p:cNvSpPr>
            <a:spLocks noGrp="1"/>
          </p:cNvSpPr>
          <p:nvPr>
            <p:ph type="sldNum" sz="quarter" idx="14"/>
          </p:nvPr>
        </p:nvSpPr>
        <p:spPr/>
        <p:txBody>
          <a:bodyPr/>
          <a:lstStyle/>
          <a:p>
            <a:fld id="{45A3C14A-F937-4231-B6F1-40B429FAFB2F}" type="slidenum">
              <a:rPr lang="en-NZ" smtClean="0"/>
              <a:pPr/>
              <a:t>20</a:t>
            </a:fld>
            <a:endParaRPr lang="en-NZ" dirty="0"/>
          </a:p>
        </p:txBody>
      </p:sp>
      <p:pic>
        <p:nvPicPr>
          <p:cNvPr id="12" name="Picture 11">
            <a:extLst>
              <a:ext uri="{FF2B5EF4-FFF2-40B4-BE49-F238E27FC236}">
                <a16:creationId xmlns:a16="http://schemas.microsoft.com/office/drawing/2014/main" id="{7537F99D-FA92-443C-80DA-3264FC63961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1030894">
            <a:off x="4205895" y="952491"/>
            <a:ext cx="4263722" cy="2853849"/>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04FFC6B1-16F3-426B-A173-72660C1EA1B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32349">
            <a:off x="7281413" y="2947848"/>
            <a:ext cx="3816424" cy="28303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4328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7"/>
          </p:nvPr>
        </p:nvSpPr>
        <p:spPr>
          <a:xfrm>
            <a:off x="542678" y="2852936"/>
            <a:ext cx="4115818" cy="360040"/>
          </a:xfrm>
        </p:spPr>
        <p:txBody>
          <a:bodyPr/>
          <a:lstStyle/>
          <a:p>
            <a:pPr marL="0" indent="0">
              <a:buNone/>
            </a:pPr>
            <a:r>
              <a:rPr lang="en-US" dirty="0"/>
              <a:t>Age &amp; Gender Detection  =&gt;&gt;</a:t>
            </a:r>
          </a:p>
          <a:p>
            <a:pPr marL="0" indent="0">
              <a:buNone/>
            </a:pPr>
            <a:endParaRPr lang="en-US" dirty="0"/>
          </a:p>
          <a:p>
            <a:pPr marL="0" indent="0">
              <a:buNone/>
            </a:pPr>
            <a:endParaRPr lang="en-US" dirty="0"/>
          </a:p>
        </p:txBody>
      </p:sp>
      <p:sp>
        <p:nvSpPr>
          <p:cNvPr id="6" name="Title 5"/>
          <p:cNvSpPr>
            <a:spLocks noGrp="1"/>
          </p:cNvSpPr>
          <p:nvPr>
            <p:ph type="title"/>
          </p:nvPr>
        </p:nvSpPr>
        <p:spPr/>
        <p:txBody>
          <a:bodyPr/>
          <a:lstStyle/>
          <a:p>
            <a:r>
              <a:rPr lang="en-US" dirty="0"/>
              <a:t>Results</a:t>
            </a:r>
          </a:p>
        </p:txBody>
      </p:sp>
      <p:sp>
        <p:nvSpPr>
          <p:cNvPr id="5" name="Slide Number Placeholder 4"/>
          <p:cNvSpPr>
            <a:spLocks noGrp="1"/>
          </p:cNvSpPr>
          <p:nvPr>
            <p:ph type="sldNum" sz="quarter" idx="14"/>
          </p:nvPr>
        </p:nvSpPr>
        <p:spPr/>
        <p:txBody>
          <a:bodyPr/>
          <a:lstStyle/>
          <a:p>
            <a:fld id="{45A3C14A-F937-4231-B6F1-40B429FAFB2F}" type="slidenum">
              <a:rPr lang="en-NZ" smtClean="0"/>
              <a:pPr/>
              <a:t>21</a:t>
            </a:fld>
            <a:endParaRPr lang="en-NZ" dirty="0"/>
          </a:p>
        </p:txBody>
      </p:sp>
      <p:pic>
        <p:nvPicPr>
          <p:cNvPr id="17" name="Picture 16">
            <a:extLst>
              <a:ext uri="{FF2B5EF4-FFF2-40B4-BE49-F238E27FC236}">
                <a16:creationId xmlns:a16="http://schemas.microsoft.com/office/drawing/2014/main" id="{981A163C-0525-403C-9FE9-7CC171BD385E}"/>
              </a:ext>
            </a:extLst>
          </p:cNvPr>
          <p:cNvPicPr>
            <a:picLocks noChangeAspect="1"/>
          </p:cNvPicPr>
          <p:nvPr/>
        </p:nvPicPr>
        <p:blipFill rotWithShape="1">
          <a:blip r:embed="rId2">
            <a:extLst>
              <a:ext uri="{28A0092B-C50C-407E-A947-70E740481C1C}">
                <a14:useLocalDpi xmlns:a14="http://schemas.microsoft.com/office/drawing/2010/main" val="0"/>
              </a:ext>
            </a:extLst>
          </a:blip>
          <a:srcRect l="8324" b="17327"/>
          <a:stretch/>
        </p:blipFill>
        <p:spPr>
          <a:xfrm rot="987351">
            <a:off x="5477793" y="721417"/>
            <a:ext cx="4174612" cy="282347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84BA187-1679-4F7C-AE22-CA657E1EEE0A}"/>
              </a:ext>
            </a:extLst>
          </p:cNvPr>
          <p:cNvPicPr>
            <a:picLocks noChangeAspect="1"/>
          </p:cNvPicPr>
          <p:nvPr/>
        </p:nvPicPr>
        <p:blipFill rotWithShape="1">
          <a:blip r:embed="rId3">
            <a:extLst>
              <a:ext uri="{28A0092B-C50C-407E-A947-70E740481C1C}">
                <a14:useLocalDpi xmlns:a14="http://schemas.microsoft.com/office/drawing/2010/main" val="0"/>
              </a:ext>
            </a:extLst>
          </a:blip>
          <a:srcRect l="12899" t="14919" r="36865" b="37469"/>
          <a:stretch/>
        </p:blipFill>
        <p:spPr>
          <a:xfrm rot="20837753">
            <a:off x="5986597" y="3456035"/>
            <a:ext cx="4376774" cy="27666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625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081126" y="2708920"/>
            <a:ext cx="10515600" cy="1325563"/>
          </a:xfrm>
        </p:spPr>
        <p:txBody>
          <a:bodyPr/>
          <a:lstStyle/>
          <a:p>
            <a:r>
              <a:rPr lang="en-IN" sz="6600" dirty="0"/>
              <a:t>CONCLUSION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41D5E-26C7-4DC9-A5E4-44D27F0900D7}"/>
              </a:ext>
            </a:extLst>
          </p:cNvPr>
          <p:cNvSpPr>
            <a:spLocks noGrp="1"/>
          </p:cNvSpPr>
          <p:nvPr>
            <p:ph type="title"/>
          </p:nvPr>
        </p:nvSpPr>
        <p:spPr>
          <a:xfrm>
            <a:off x="695855" y="395553"/>
            <a:ext cx="6211094" cy="838729"/>
          </a:xfrm>
        </p:spPr>
        <p:txBody>
          <a:bodyPr/>
          <a:lstStyle/>
          <a:p>
            <a:pPr>
              <a:defRPr/>
            </a:pPr>
            <a:r>
              <a:rPr lang="en-IN" dirty="0"/>
              <a:t>Conclusion &amp; Continuation</a:t>
            </a:r>
          </a:p>
        </p:txBody>
      </p:sp>
      <p:sp>
        <p:nvSpPr>
          <p:cNvPr id="39939" name="Text Placeholder 2">
            <a:extLst>
              <a:ext uri="{FF2B5EF4-FFF2-40B4-BE49-F238E27FC236}">
                <a16:creationId xmlns:a16="http://schemas.microsoft.com/office/drawing/2014/main" id="{293C32CB-0D4E-47D6-87F3-1BAE933957B9}"/>
              </a:ext>
            </a:extLst>
          </p:cNvPr>
          <p:cNvSpPr>
            <a:spLocks noGrp="1" noChangeArrowheads="1"/>
          </p:cNvSpPr>
          <p:nvPr>
            <p:ph type="body" sz="quarter" idx="17"/>
          </p:nvPr>
        </p:nvSpPr>
        <p:spPr bwMode="auto">
          <a:xfrm>
            <a:off x="695854" y="1268677"/>
            <a:ext cx="10800292" cy="432064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lgn="just">
              <a:lnSpc>
                <a:spcPct val="115000"/>
              </a:lnSpc>
              <a:spcBef>
                <a:spcPts val="833"/>
              </a:spcBef>
              <a:spcAft>
                <a:spcPct val="0"/>
              </a:spcAft>
              <a:buClr>
                <a:srgbClr val="000009"/>
              </a:buClr>
              <a:buSzPts val="1200"/>
              <a:buNone/>
              <a:tabLst>
                <a:tab pos="645558" algn="l"/>
              </a:tabLst>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We finally Conclude that, our model is more efficient in performing multitasks with higher rate in accuracy.</a:t>
            </a:r>
          </a:p>
          <a:p>
            <a:pPr marL="0" indent="0" algn="just">
              <a:lnSpc>
                <a:spcPct val="115000"/>
              </a:lnSpc>
              <a:spcBef>
                <a:spcPts val="833"/>
              </a:spcBef>
              <a:spcAft>
                <a:spcPct val="0"/>
              </a:spcAft>
              <a:buClr>
                <a:srgbClr val="000009"/>
              </a:buClr>
              <a:buSzPts val="1200"/>
              <a:buNone/>
              <a:tabLst>
                <a:tab pos="645558" algn="l"/>
              </a:tabLst>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This model could help 70% of present industry in order to perform tasks of Monitoring and Guiding the activities. Hence, this could enhance and grep the modern era of technology to find redundancy and relatively takes action accordingly. </a:t>
            </a:r>
          </a:p>
          <a:p>
            <a:pPr marL="0" indent="0" algn="just">
              <a:lnSpc>
                <a:spcPct val="115000"/>
              </a:lnSpc>
              <a:spcBef>
                <a:spcPts val="833"/>
              </a:spcBef>
              <a:spcAft>
                <a:spcPct val="0"/>
              </a:spcAft>
              <a:buClr>
                <a:srgbClr val="000009"/>
              </a:buClr>
              <a:buSzPts val="1200"/>
              <a:buNone/>
              <a:tabLst>
                <a:tab pos="645558" algn="l"/>
              </a:tabLst>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We strongly say that our model could deliver information of Social Distancing, Emotion detection, Gender/Age Classification, Driver Drowsiness and Suspicious Activities together with an accuracy of  ~96.4% respectively.</a:t>
            </a:r>
          </a:p>
          <a:p>
            <a:pPr marL="0" indent="0" algn="just">
              <a:lnSpc>
                <a:spcPct val="115000"/>
              </a:lnSpc>
              <a:spcBef>
                <a:spcPts val="833"/>
              </a:spcBef>
              <a:spcAft>
                <a:spcPct val="0"/>
              </a:spcAft>
              <a:buClr>
                <a:srgbClr val="000009"/>
              </a:buClr>
              <a:buSzPts val="1200"/>
              <a:buNone/>
              <a:tabLst>
                <a:tab pos="645558" algn="l"/>
              </a:tabLst>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This model could motivate large scale of industries to implement and manage them accordingly in order to maintain reliability and robustness.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D985-AEE5-48B7-87F7-E55CC2DED0C5}"/>
              </a:ext>
            </a:extLst>
          </p:cNvPr>
          <p:cNvSpPr>
            <a:spLocks noGrp="1"/>
          </p:cNvSpPr>
          <p:nvPr>
            <p:ph type="title"/>
          </p:nvPr>
        </p:nvSpPr>
        <p:spPr>
          <a:xfrm>
            <a:off x="695855" y="395553"/>
            <a:ext cx="6211094" cy="838729"/>
          </a:xfrm>
        </p:spPr>
        <p:txBody>
          <a:bodyPr/>
          <a:lstStyle/>
          <a:p>
            <a:pPr>
              <a:defRPr/>
            </a:pPr>
            <a:r>
              <a:rPr lang="en-IN" dirty="0"/>
              <a:t>Cont.</a:t>
            </a:r>
          </a:p>
        </p:txBody>
      </p:sp>
      <p:sp>
        <p:nvSpPr>
          <p:cNvPr id="45059" name="Text Placeholder 2">
            <a:extLst>
              <a:ext uri="{FF2B5EF4-FFF2-40B4-BE49-F238E27FC236}">
                <a16:creationId xmlns:a16="http://schemas.microsoft.com/office/drawing/2014/main" id="{3FA041CE-54A4-49E0-960C-393F2A50BC84}"/>
              </a:ext>
            </a:extLst>
          </p:cNvPr>
          <p:cNvSpPr>
            <a:spLocks noGrp="1" noChangeArrowheads="1"/>
          </p:cNvSpPr>
          <p:nvPr>
            <p:ph type="body" sz="quarter" idx="17"/>
          </p:nvPr>
        </p:nvSpPr>
        <p:spPr bwMode="auto">
          <a:xfrm>
            <a:off x="682021" y="1484784"/>
            <a:ext cx="10800292" cy="4320646"/>
          </a:xfrm>
        </p:spPr>
        <p:txBody>
          <a:bodyPr vert="horz" wrap="square" numCol="1" anchor="t" anchorCtr="0" compatLnSpc="1">
            <a:prstTxWarp prst="textNoShape">
              <a:avLst/>
            </a:prstTxWarp>
          </a:bodyPr>
          <a:lstStyle/>
          <a:p>
            <a:pPr marL="0" indent="0" algn="just">
              <a:lnSpc>
                <a:spcPct val="115000"/>
              </a:lnSpc>
              <a:spcBef>
                <a:spcPts val="833"/>
              </a:spcBef>
              <a:spcAft>
                <a:spcPct val="0"/>
              </a:spcAft>
              <a:buClr>
                <a:srgbClr val="000009"/>
              </a:buClr>
              <a:buSzPts val="1200"/>
              <a:buNone/>
              <a:tabLst>
                <a:tab pos="645558" algn="l"/>
              </a:tabLst>
              <a:defRPr/>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We would to like improve and sort our algorithms to make it more accurate in upcoming days.</a:t>
            </a:r>
          </a:p>
          <a:p>
            <a:pPr marL="0" indent="0" algn="just">
              <a:lnSpc>
                <a:spcPct val="115000"/>
              </a:lnSpc>
              <a:spcBef>
                <a:spcPts val="833"/>
              </a:spcBef>
              <a:spcAft>
                <a:spcPct val="0"/>
              </a:spcAft>
              <a:buClr>
                <a:srgbClr val="000009"/>
              </a:buClr>
              <a:buSzPts val="1200"/>
              <a:buNone/>
              <a:tabLst>
                <a:tab pos="645558" algn="l"/>
              </a:tabLst>
              <a:defRPr/>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We would like add few addons that could deliberately improve our model on both sides:</a:t>
            </a:r>
          </a:p>
          <a:p>
            <a:pPr marL="285739" indent="-285739" algn="just">
              <a:lnSpc>
                <a:spcPct val="115000"/>
              </a:lnSpc>
              <a:spcBef>
                <a:spcPts val="833"/>
              </a:spcBef>
              <a:spcAft>
                <a:spcPct val="0"/>
              </a:spcAft>
              <a:buClr>
                <a:srgbClr val="000009"/>
              </a:buClr>
              <a:buSzPts val="1200"/>
              <a:buFont typeface="Wingdings" panose="05000000000000000000" pitchFamily="2" charset="2"/>
              <a:buChar char="q"/>
              <a:tabLst>
                <a:tab pos="645558" algn="l"/>
              </a:tabLst>
              <a:defRPr/>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Trust &amp; Security</a:t>
            </a:r>
          </a:p>
          <a:p>
            <a:pPr marL="285739" indent="-285739" algn="just">
              <a:lnSpc>
                <a:spcPct val="115000"/>
              </a:lnSpc>
              <a:spcBef>
                <a:spcPts val="833"/>
              </a:spcBef>
              <a:spcAft>
                <a:spcPct val="0"/>
              </a:spcAft>
              <a:buClr>
                <a:srgbClr val="000009"/>
              </a:buClr>
              <a:buSzPts val="1200"/>
              <a:buFont typeface="Wingdings" panose="05000000000000000000" pitchFamily="2" charset="2"/>
              <a:buChar char="q"/>
              <a:tabLst>
                <a:tab pos="645558" algn="l"/>
              </a:tabLst>
              <a:defRPr/>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Improve hardware config’s: GPU Enhancement</a:t>
            </a:r>
          </a:p>
          <a:p>
            <a:pPr marL="285739" indent="-285739" algn="just">
              <a:lnSpc>
                <a:spcPct val="115000"/>
              </a:lnSpc>
              <a:spcBef>
                <a:spcPts val="833"/>
              </a:spcBef>
              <a:spcAft>
                <a:spcPct val="0"/>
              </a:spcAft>
              <a:buClr>
                <a:srgbClr val="000009"/>
              </a:buClr>
              <a:buSzPts val="1200"/>
              <a:buFont typeface="Wingdings" panose="05000000000000000000" pitchFamily="2" charset="2"/>
              <a:buChar char="q"/>
              <a:tabLst>
                <a:tab pos="645558" algn="l"/>
              </a:tabLst>
              <a:defRPr/>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Algorithm Tuning: Improving Stability</a:t>
            </a:r>
          </a:p>
          <a:p>
            <a:pPr marL="285739" indent="-285739" algn="just">
              <a:lnSpc>
                <a:spcPct val="115000"/>
              </a:lnSpc>
              <a:spcBef>
                <a:spcPts val="833"/>
              </a:spcBef>
              <a:spcAft>
                <a:spcPct val="0"/>
              </a:spcAft>
              <a:buClr>
                <a:srgbClr val="000009"/>
              </a:buClr>
              <a:buSzPts val="1200"/>
              <a:buFont typeface="Wingdings" panose="05000000000000000000" pitchFamily="2" charset="2"/>
              <a:buChar char="q"/>
              <a:tabLst>
                <a:tab pos="645558" algn="l"/>
              </a:tabLst>
              <a:defRPr/>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Feature Engineering: More Refined and Accurate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081126" y="2708920"/>
            <a:ext cx="10515600" cy="1325563"/>
          </a:xfrm>
        </p:spPr>
        <p:txBody>
          <a:bodyPr/>
          <a:lstStyle/>
          <a:p>
            <a:r>
              <a:rPr lang="en-IN" sz="6600" dirty="0"/>
              <a:t>REFERENCES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89194-7D14-4877-B8E6-FDCFDB2F9977}"/>
              </a:ext>
            </a:extLst>
          </p:cNvPr>
          <p:cNvSpPr>
            <a:spLocks noGrp="1"/>
          </p:cNvSpPr>
          <p:nvPr>
            <p:ph type="title"/>
          </p:nvPr>
        </p:nvSpPr>
        <p:spPr>
          <a:xfrm>
            <a:off x="695855" y="395553"/>
            <a:ext cx="6211094" cy="838729"/>
          </a:xfrm>
        </p:spPr>
        <p:txBody>
          <a:bodyPr/>
          <a:lstStyle/>
          <a:p>
            <a:pPr>
              <a:defRPr/>
            </a:pPr>
            <a:r>
              <a:rPr lang="en-US" dirty="0"/>
              <a:t>References</a:t>
            </a:r>
          </a:p>
        </p:txBody>
      </p:sp>
      <p:sp>
        <p:nvSpPr>
          <p:cNvPr id="46083" name="Rectangle 3">
            <a:extLst>
              <a:ext uri="{FF2B5EF4-FFF2-40B4-BE49-F238E27FC236}">
                <a16:creationId xmlns:a16="http://schemas.microsoft.com/office/drawing/2014/main" id="{23BCB2EC-680E-4C24-9388-8EFA55E9F5F1}"/>
              </a:ext>
            </a:extLst>
          </p:cNvPr>
          <p:cNvSpPr>
            <a:spLocks noChangeArrowheads="1"/>
          </p:cNvSpPr>
          <p:nvPr/>
        </p:nvSpPr>
        <p:spPr bwMode="auto">
          <a:xfrm>
            <a:off x="0" y="3242283"/>
            <a:ext cx="184731"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sz="1500"/>
          </a:p>
        </p:txBody>
      </p:sp>
      <p:sp>
        <p:nvSpPr>
          <p:cNvPr id="46084" name="TextBox 10">
            <a:extLst>
              <a:ext uri="{FF2B5EF4-FFF2-40B4-BE49-F238E27FC236}">
                <a16:creationId xmlns:a16="http://schemas.microsoft.com/office/drawing/2014/main" id="{AE65D7D3-06CD-4735-AC96-A83945BAADEA}"/>
              </a:ext>
            </a:extLst>
          </p:cNvPr>
          <p:cNvSpPr txBox="1">
            <a:spLocks noChangeArrowheads="1"/>
          </p:cNvSpPr>
          <p:nvPr/>
        </p:nvSpPr>
        <p:spPr bwMode="auto">
          <a:xfrm>
            <a:off x="666750" y="1463146"/>
            <a:ext cx="10858500" cy="4265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00050" indent="-228600">
              <a:tabLst>
                <a:tab pos="857250" algn="l"/>
              </a:tabLst>
              <a:defRPr sz="2600">
                <a:solidFill>
                  <a:schemeClr val="tx1"/>
                </a:solidFill>
                <a:latin typeface="Arial" panose="020B0604020202020204" pitchFamily="34" charset="0"/>
              </a:defRPr>
            </a:lvl1pPr>
            <a:lvl2pPr>
              <a:tabLst>
                <a:tab pos="857250" algn="l"/>
              </a:tabLst>
              <a:defRPr sz="2600">
                <a:solidFill>
                  <a:schemeClr val="tx1"/>
                </a:solidFill>
                <a:latin typeface="Arial" panose="020B0604020202020204" pitchFamily="34" charset="0"/>
              </a:defRPr>
            </a:lvl2pPr>
            <a:lvl3pPr>
              <a:tabLst>
                <a:tab pos="857250" algn="l"/>
              </a:tabLst>
              <a:defRPr sz="2600">
                <a:solidFill>
                  <a:schemeClr val="tx1"/>
                </a:solidFill>
                <a:latin typeface="Arial" panose="020B0604020202020204" pitchFamily="34" charset="0"/>
              </a:defRPr>
            </a:lvl3pPr>
            <a:lvl4pPr>
              <a:tabLst>
                <a:tab pos="857250" algn="l"/>
              </a:tabLst>
              <a:defRPr sz="2600">
                <a:solidFill>
                  <a:schemeClr val="tx1"/>
                </a:solidFill>
                <a:latin typeface="Arial" panose="020B0604020202020204" pitchFamily="34" charset="0"/>
              </a:defRPr>
            </a:lvl4pPr>
            <a:lvl5pPr>
              <a:tabLst>
                <a:tab pos="857250" algn="l"/>
              </a:tabLst>
              <a:defRPr sz="2600">
                <a:solidFill>
                  <a:schemeClr val="tx1"/>
                </a:solidFill>
                <a:latin typeface="Arial" panose="020B0604020202020204" pitchFamily="34" charset="0"/>
              </a:defRPr>
            </a:lvl5pPr>
            <a:lvl6pPr marL="3068638" indent="-782638" defTabSz="1304925" eaLnBrk="0" fontAlgn="base" hangingPunct="0">
              <a:spcBef>
                <a:spcPct val="0"/>
              </a:spcBef>
              <a:spcAft>
                <a:spcPct val="0"/>
              </a:spcAft>
              <a:tabLst>
                <a:tab pos="857250" algn="l"/>
              </a:tabLst>
              <a:defRPr sz="2600">
                <a:solidFill>
                  <a:schemeClr val="tx1"/>
                </a:solidFill>
                <a:latin typeface="Arial" panose="020B0604020202020204" pitchFamily="34" charset="0"/>
              </a:defRPr>
            </a:lvl6pPr>
            <a:lvl7pPr marL="3525838" indent="-782638" defTabSz="1304925" eaLnBrk="0" fontAlgn="base" hangingPunct="0">
              <a:spcBef>
                <a:spcPct val="0"/>
              </a:spcBef>
              <a:spcAft>
                <a:spcPct val="0"/>
              </a:spcAft>
              <a:tabLst>
                <a:tab pos="857250" algn="l"/>
              </a:tabLst>
              <a:defRPr sz="2600">
                <a:solidFill>
                  <a:schemeClr val="tx1"/>
                </a:solidFill>
                <a:latin typeface="Arial" panose="020B0604020202020204" pitchFamily="34" charset="0"/>
              </a:defRPr>
            </a:lvl7pPr>
            <a:lvl8pPr marL="3983038" indent="-782638" defTabSz="1304925" eaLnBrk="0" fontAlgn="base" hangingPunct="0">
              <a:spcBef>
                <a:spcPct val="0"/>
              </a:spcBef>
              <a:spcAft>
                <a:spcPct val="0"/>
              </a:spcAft>
              <a:tabLst>
                <a:tab pos="857250" algn="l"/>
              </a:tabLst>
              <a:defRPr sz="2600">
                <a:solidFill>
                  <a:schemeClr val="tx1"/>
                </a:solidFill>
                <a:latin typeface="Arial" panose="020B0604020202020204" pitchFamily="34" charset="0"/>
              </a:defRPr>
            </a:lvl8pPr>
            <a:lvl9pPr marL="4440238" indent="-782638" defTabSz="1304925" eaLnBrk="0" fontAlgn="base" hangingPunct="0">
              <a:spcBef>
                <a:spcPct val="0"/>
              </a:spcBef>
              <a:spcAft>
                <a:spcPct val="0"/>
              </a:spcAft>
              <a:tabLst>
                <a:tab pos="857250" algn="l"/>
              </a:tabLst>
              <a:defRPr sz="2600">
                <a:solidFill>
                  <a:schemeClr val="tx1"/>
                </a:solidFill>
                <a:latin typeface="Arial" panose="020B0604020202020204" pitchFamily="34" charset="0"/>
              </a:defRPr>
            </a:lvl9pPr>
          </a:lstStyle>
          <a:p>
            <a:pPr algn="just">
              <a:lnSpc>
                <a:spcPct val="115000"/>
              </a:lnSpc>
              <a:spcAft>
                <a:spcPts val="833"/>
              </a:spcAft>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[1] M. ASJID TANVEER1 , M. JAWAD KHAN1 , M. JAHANGIR QURESHI2 “Enhanced Drowsiness Detection Using Deep Learning: An NIRS Study”, Received August 5, 2019, accepted September 6, 2019, date of publication September 23, 2019, date of current version October 3, 2019</a:t>
            </a:r>
          </a:p>
          <a:p>
            <a:pPr algn="just">
              <a:lnSpc>
                <a:spcPct val="115000"/>
              </a:lnSpc>
              <a:spcAft>
                <a:spcPts val="833"/>
              </a:spcAft>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[2] Rajesh Kumar G A1 , Ravi Kant Kumar2 , Goutam Sanyal3 “Facial Emotion Analysis using Deep Convolution Neural Network” International Conference on Signal Processing and Communication (ICSPC’17) – 28th &amp; 29th July 2017.</a:t>
            </a:r>
          </a:p>
          <a:p>
            <a:pPr algn="just">
              <a:lnSpc>
                <a:spcPct val="115000"/>
              </a:lnSpc>
              <a:spcAft>
                <a:spcPts val="833"/>
              </a:spcAft>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[3] </a:t>
            </a:r>
            <a:r>
              <a:rPr lang="en-US" altLang="en-US" sz="2000" dirty="0" err="1">
                <a:solidFill>
                  <a:srgbClr val="00000A"/>
                </a:solidFill>
                <a:latin typeface="Times New Roman" panose="02020603050405020304" pitchFamily="18" charset="0"/>
                <a:ea typeface="Calibri" panose="020F0502020204030204" pitchFamily="34" charset="0"/>
                <a:cs typeface="Times New Roman" panose="02020603050405020304" pitchFamily="18" charset="0"/>
              </a:rPr>
              <a:t>Alavudeen</a:t>
            </a: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Basha A, Parthasarathy P “Detection of Suspicious Human Activity based on CNN-DBNN Algorithm for Video Surveillance Applications” 2019 Innovations in Power and Advanced Computing Technology (</a:t>
            </a:r>
            <a:r>
              <a:rPr lang="en-US" altLang="en-US" sz="2000" dirty="0" err="1">
                <a:solidFill>
                  <a:srgbClr val="00000A"/>
                </a:solidFill>
                <a:latin typeface="Times New Roman" panose="02020603050405020304" pitchFamily="18" charset="0"/>
                <a:ea typeface="Calibri" panose="020F0502020204030204" pitchFamily="34" charset="0"/>
                <a:cs typeface="Times New Roman" panose="02020603050405020304" pitchFamily="18" charset="0"/>
              </a:rPr>
              <a:t>i</a:t>
            </a: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-PACT).</a:t>
            </a:r>
          </a:p>
          <a:p>
            <a:pPr algn="just">
              <a:lnSpc>
                <a:spcPct val="115000"/>
              </a:lnSpc>
              <a:spcAft>
                <a:spcPts val="833"/>
              </a:spcAft>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[4] Li Fei, Wang </a:t>
            </a:r>
            <a:r>
              <a:rPr lang="en-US" altLang="en-US" sz="2000" dirty="0" err="1">
                <a:solidFill>
                  <a:srgbClr val="00000A"/>
                </a:solidFill>
                <a:latin typeface="Times New Roman" panose="02020603050405020304" pitchFamily="18" charset="0"/>
                <a:ea typeface="Calibri" panose="020F0502020204030204" pitchFamily="34" charset="0"/>
                <a:cs typeface="Times New Roman" panose="02020603050405020304" pitchFamily="18" charset="0"/>
              </a:rPr>
              <a:t>Yajie</a:t>
            </a: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solidFill>
                  <a:srgbClr val="00000A"/>
                </a:solidFill>
                <a:latin typeface="Times New Roman" panose="02020603050405020304" pitchFamily="18" charset="0"/>
                <a:ea typeface="Calibri" panose="020F0502020204030204" pitchFamily="34" charset="0"/>
                <a:cs typeface="Times New Roman" panose="02020603050405020304" pitchFamily="18" charset="0"/>
              </a:rPr>
              <a:t>Qiu</a:t>
            </a: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solidFill>
                  <a:srgbClr val="00000A"/>
                </a:solidFill>
                <a:latin typeface="Times New Roman" panose="02020603050405020304" pitchFamily="18" charset="0"/>
                <a:ea typeface="Calibri" panose="020F0502020204030204" pitchFamily="34" charset="0"/>
                <a:cs typeface="Times New Roman" panose="02020603050405020304" pitchFamily="18" charset="0"/>
              </a:rPr>
              <a:t>Hongkun</a:t>
            </a: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Wang </a:t>
            </a:r>
            <a:r>
              <a:rPr lang="en-US" altLang="en-US" sz="2000" dirty="0" err="1">
                <a:solidFill>
                  <a:srgbClr val="00000A"/>
                </a:solidFill>
                <a:latin typeface="Times New Roman" panose="02020603050405020304" pitchFamily="18" charset="0"/>
                <a:ea typeface="Calibri" panose="020F0502020204030204" pitchFamily="34" charset="0"/>
                <a:cs typeface="Times New Roman" panose="02020603050405020304" pitchFamily="18" charset="0"/>
              </a:rPr>
              <a:t>Linlin</a:t>
            </a:r>
            <a:r>
              <a:rPr lang="en-US" altLang="en-US" sz="200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“Gender Identification Using SVM Based on Human Face Images” 2018 International Conference on Virtual Reality and Visualization.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DED3A-21BF-4A34-A4A0-BE8BB5AD0C85}"/>
              </a:ext>
            </a:extLst>
          </p:cNvPr>
          <p:cNvSpPr>
            <a:spLocks noGrp="1"/>
          </p:cNvSpPr>
          <p:nvPr>
            <p:ph type="title"/>
          </p:nvPr>
        </p:nvSpPr>
        <p:spPr>
          <a:xfrm>
            <a:off x="695855" y="395553"/>
            <a:ext cx="6211094" cy="838729"/>
          </a:xfrm>
        </p:spPr>
        <p:txBody>
          <a:bodyPr/>
          <a:lstStyle/>
          <a:p>
            <a:pPr>
              <a:defRPr/>
            </a:pPr>
            <a:r>
              <a:rPr lang="en-IN" dirty="0"/>
              <a:t>Cont.</a:t>
            </a:r>
          </a:p>
        </p:txBody>
      </p:sp>
      <p:sp>
        <p:nvSpPr>
          <p:cNvPr id="47107" name="Text Placeholder 2">
            <a:extLst>
              <a:ext uri="{FF2B5EF4-FFF2-40B4-BE49-F238E27FC236}">
                <a16:creationId xmlns:a16="http://schemas.microsoft.com/office/drawing/2014/main" id="{8F08D768-AAF4-42F7-9033-641AD53FF681}"/>
              </a:ext>
            </a:extLst>
          </p:cNvPr>
          <p:cNvSpPr>
            <a:spLocks noGrp="1" noChangeArrowheads="1"/>
          </p:cNvSpPr>
          <p:nvPr>
            <p:ph type="body" sz="quarter" idx="17"/>
          </p:nvPr>
        </p:nvSpPr>
        <p:spPr bwMode="auto">
          <a:xfrm>
            <a:off x="687485" y="1268677"/>
            <a:ext cx="10800292" cy="432064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0" indent="0" algn="just">
              <a:lnSpc>
                <a:spcPct val="115000"/>
              </a:lnSpc>
              <a:spcBef>
                <a:spcPts val="833"/>
              </a:spcBef>
              <a:spcAft>
                <a:spcPct val="0"/>
              </a:spcAft>
              <a:buClr>
                <a:srgbClr val="000009"/>
              </a:buClr>
              <a:buSzPts val="1200"/>
              <a:buNone/>
              <a:tabLst>
                <a:tab pos="645558" algn="l"/>
              </a:tabLst>
            </a:pPr>
            <a:r>
              <a:rPr lang="en-IN" altLang="en-US" sz="2000" dirty="0">
                <a:solidFill>
                  <a:srgbClr val="000009"/>
                </a:solidFill>
                <a:latin typeface="Times New Roman" panose="02020603050405020304" pitchFamily="18" charset="0"/>
                <a:ea typeface="Times New Roman" panose="02020603050405020304" pitchFamily="18" charset="0"/>
              </a:rPr>
              <a:t>[5]</a:t>
            </a:r>
            <a:r>
              <a:rPr lang="en-US" altLang="en-US" sz="2000" dirty="0">
                <a:solidFill>
                  <a:srgbClr val="000009"/>
                </a:solidFill>
                <a:latin typeface="Times New Roman" panose="02020603050405020304" pitchFamily="18" charset="0"/>
                <a:ea typeface="Times New Roman" panose="02020603050405020304" pitchFamily="18" charset="0"/>
              </a:rPr>
              <a:t>  </a:t>
            </a:r>
            <a:r>
              <a:rPr lang="en-US" altLang="en-US" sz="2000" dirty="0" err="1">
                <a:solidFill>
                  <a:srgbClr val="000009"/>
                </a:solidFill>
                <a:latin typeface="Times New Roman" panose="02020603050405020304" pitchFamily="18" charset="0"/>
                <a:ea typeface="Times New Roman" panose="02020603050405020304" pitchFamily="18" charset="0"/>
              </a:rPr>
              <a:t>Akriti</a:t>
            </a:r>
            <a:r>
              <a:rPr lang="en-US" altLang="en-US" sz="2000" dirty="0">
                <a:solidFill>
                  <a:srgbClr val="000009"/>
                </a:solidFill>
                <a:latin typeface="Times New Roman" panose="02020603050405020304" pitchFamily="18" charset="0"/>
                <a:ea typeface="Times New Roman" panose="02020603050405020304" pitchFamily="18" charset="0"/>
              </a:rPr>
              <a:t> Jaiswal, A. </a:t>
            </a:r>
            <a:r>
              <a:rPr lang="en-US" altLang="en-US" sz="2000" dirty="0" err="1">
                <a:solidFill>
                  <a:srgbClr val="000009"/>
                </a:solidFill>
                <a:latin typeface="Times New Roman" panose="02020603050405020304" pitchFamily="18" charset="0"/>
                <a:ea typeface="Times New Roman" panose="02020603050405020304" pitchFamily="18" charset="0"/>
              </a:rPr>
              <a:t>Krishnama</a:t>
            </a:r>
            <a:r>
              <a:rPr lang="en-US" altLang="en-US" sz="2000" dirty="0">
                <a:solidFill>
                  <a:srgbClr val="000009"/>
                </a:solidFill>
                <a:latin typeface="Times New Roman" panose="02020603050405020304" pitchFamily="18" charset="0"/>
                <a:ea typeface="Times New Roman" panose="02020603050405020304" pitchFamily="18" charset="0"/>
              </a:rPr>
              <a:t> Raju, Suman Deb” Facial Emotion Detection Using Deep Learning”, 2020 International Conference for Emerging Technology (INCET) Belgaum, India. Jun 5-7, 2020.</a:t>
            </a:r>
            <a:endParaRPr lang="en-IN" altLang="en-US" sz="2000" dirty="0">
              <a:latin typeface="Times New Roman" panose="02020603050405020304" pitchFamily="18" charset="0"/>
              <a:ea typeface="Times New Roman" panose="02020603050405020304" pitchFamily="18" charset="0"/>
            </a:endParaRPr>
          </a:p>
          <a:p>
            <a:pPr marL="0" indent="0" algn="just">
              <a:lnSpc>
                <a:spcPct val="115000"/>
              </a:lnSpc>
              <a:spcBef>
                <a:spcPts val="833"/>
              </a:spcBef>
              <a:spcAft>
                <a:spcPct val="0"/>
              </a:spcAft>
              <a:buClr>
                <a:srgbClr val="000009"/>
              </a:buClr>
              <a:buSzPts val="1200"/>
              <a:buNone/>
              <a:tabLst>
                <a:tab pos="645558" algn="l"/>
              </a:tabLst>
            </a:pPr>
            <a:r>
              <a:rPr lang="en-US" altLang="en-US" sz="2000" dirty="0">
                <a:solidFill>
                  <a:srgbClr val="000009"/>
                </a:solidFill>
                <a:latin typeface="Times New Roman" panose="02020603050405020304" pitchFamily="18" charset="0"/>
                <a:ea typeface="Times New Roman" panose="02020603050405020304" pitchFamily="18" charset="0"/>
              </a:rPr>
              <a:t>[6] </a:t>
            </a:r>
            <a:r>
              <a:rPr lang="en-US" altLang="en-US" sz="2000" dirty="0" err="1">
                <a:solidFill>
                  <a:srgbClr val="000009"/>
                </a:solidFill>
                <a:latin typeface="Times New Roman" panose="02020603050405020304" pitchFamily="18" charset="0"/>
                <a:ea typeface="Times New Roman" panose="02020603050405020304" pitchFamily="18" charset="0"/>
              </a:rPr>
              <a:t>Insha</a:t>
            </a:r>
            <a:r>
              <a:rPr lang="en-US" altLang="en-US" sz="2000" dirty="0">
                <a:solidFill>
                  <a:srgbClr val="000009"/>
                </a:solidFill>
                <a:latin typeface="Times New Roman" panose="02020603050405020304" pitchFamily="18" charset="0"/>
                <a:ea typeface="Times New Roman" panose="02020603050405020304" pitchFamily="18" charset="0"/>
              </a:rPr>
              <a:t> Rafique, </a:t>
            </a:r>
            <a:r>
              <a:rPr lang="en-US" altLang="en-US" sz="2000" dirty="0" err="1">
                <a:solidFill>
                  <a:srgbClr val="000009"/>
                </a:solidFill>
                <a:latin typeface="Times New Roman" panose="02020603050405020304" pitchFamily="18" charset="0"/>
                <a:ea typeface="Times New Roman" panose="02020603050405020304" pitchFamily="18" charset="0"/>
              </a:rPr>
              <a:t>Awais</a:t>
            </a:r>
            <a:r>
              <a:rPr lang="en-US" altLang="en-US" sz="2000" dirty="0">
                <a:solidFill>
                  <a:srgbClr val="000009"/>
                </a:solidFill>
                <a:latin typeface="Times New Roman" panose="02020603050405020304" pitchFamily="18" charset="0"/>
                <a:ea typeface="Times New Roman" panose="02020603050405020304" pitchFamily="18" charset="0"/>
              </a:rPr>
              <a:t> Hamid, </a:t>
            </a:r>
            <a:r>
              <a:rPr lang="en-US" altLang="en-US" sz="2000" dirty="0" err="1">
                <a:solidFill>
                  <a:srgbClr val="000009"/>
                </a:solidFill>
                <a:latin typeface="Times New Roman" panose="02020603050405020304" pitchFamily="18" charset="0"/>
                <a:ea typeface="Times New Roman" panose="02020603050405020304" pitchFamily="18" charset="0"/>
              </a:rPr>
              <a:t>Sheraz</a:t>
            </a:r>
            <a:r>
              <a:rPr lang="en-US" altLang="en-US" sz="2000" dirty="0">
                <a:solidFill>
                  <a:srgbClr val="000009"/>
                </a:solidFill>
                <a:latin typeface="Times New Roman" panose="02020603050405020304" pitchFamily="18" charset="0"/>
                <a:ea typeface="Times New Roman" panose="02020603050405020304" pitchFamily="18" charset="0"/>
              </a:rPr>
              <a:t> Naseer” Age and Gender Prediction using Deep Convolutional Neural Networks”, 2019 International Conference on Innovative Computing (ICIC).</a:t>
            </a:r>
            <a:endParaRPr lang="en-IN" altLang="en-US" sz="2000" dirty="0">
              <a:latin typeface="Times New Roman" panose="02020603050405020304" pitchFamily="18" charset="0"/>
              <a:ea typeface="Times New Roman" panose="02020603050405020304" pitchFamily="18" charset="0"/>
            </a:endParaRPr>
          </a:p>
          <a:p>
            <a:pPr marL="0" indent="0" algn="just">
              <a:lnSpc>
                <a:spcPct val="115000"/>
              </a:lnSpc>
              <a:spcBef>
                <a:spcPts val="833"/>
              </a:spcBef>
              <a:spcAft>
                <a:spcPct val="0"/>
              </a:spcAft>
              <a:buClr>
                <a:srgbClr val="000009"/>
              </a:buClr>
              <a:buSzPts val="1200"/>
              <a:buNone/>
              <a:tabLst>
                <a:tab pos="645558" algn="l"/>
              </a:tabLst>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[7] Bhargava Reddy, Ye-</a:t>
            </a:r>
            <a:r>
              <a:rPr lang="en-US" altLang="en-US" sz="2000" dirty="0" err="1">
                <a:solidFill>
                  <a:srgbClr val="00000A"/>
                </a:solidFill>
                <a:latin typeface="Times New Roman" panose="02020603050405020304" pitchFamily="18" charset="0"/>
                <a:ea typeface="Calibri" panose="020F0502020204030204" pitchFamily="34" charset="0"/>
                <a:cs typeface="Times New Roman" panose="02020603050405020304" pitchFamily="18" charset="0"/>
              </a:rPr>
              <a:t>Hoon</a:t>
            </a: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Kim, </a:t>
            </a:r>
            <a:r>
              <a:rPr lang="en-US" altLang="en-US" sz="2000" dirty="0" err="1">
                <a:solidFill>
                  <a:srgbClr val="00000A"/>
                </a:solidFill>
                <a:latin typeface="Times New Roman" panose="02020603050405020304" pitchFamily="18" charset="0"/>
                <a:ea typeface="Calibri" panose="020F0502020204030204" pitchFamily="34" charset="0"/>
                <a:cs typeface="Times New Roman" panose="02020603050405020304" pitchFamily="18" charset="0"/>
              </a:rPr>
              <a:t>Sojung</a:t>
            </a: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Yun, </a:t>
            </a:r>
            <a:r>
              <a:rPr lang="en-US" altLang="en-US" sz="2000" dirty="0" err="1">
                <a:solidFill>
                  <a:srgbClr val="00000A"/>
                </a:solidFill>
                <a:latin typeface="Times New Roman" panose="02020603050405020304" pitchFamily="18" charset="0"/>
                <a:ea typeface="Calibri" panose="020F0502020204030204" pitchFamily="34" charset="0"/>
                <a:cs typeface="Times New Roman" panose="02020603050405020304" pitchFamily="18" charset="0"/>
              </a:rPr>
              <a:t>Chanwon</a:t>
            </a: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solidFill>
                  <a:srgbClr val="00000A"/>
                </a:solidFill>
                <a:latin typeface="Times New Roman" panose="02020603050405020304" pitchFamily="18" charset="0"/>
                <a:ea typeface="Calibri" panose="020F0502020204030204" pitchFamily="34" charset="0"/>
                <a:cs typeface="Times New Roman" panose="02020603050405020304" pitchFamily="18" charset="0"/>
              </a:rPr>
              <a:t>Seo</a:t>
            </a: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err="1">
                <a:solidFill>
                  <a:srgbClr val="00000A"/>
                </a:solidFill>
                <a:latin typeface="Times New Roman" panose="02020603050405020304" pitchFamily="18" charset="0"/>
                <a:ea typeface="Calibri" panose="020F0502020204030204" pitchFamily="34" charset="0"/>
                <a:cs typeface="Times New Roman" panose="02020603050405020304" pitchFamily="18" charset="0"/>
              </a:rPr>
              <a:t>Junik</a:t>
            </a: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Jang” Real-time Driver Drowsiness Detection for Embedded System Using Model Compression of Deep Neural Networks” 2017 IEEE Conference on Computer Vision and Pattern Recognition Workshops.</a:t>
            </a:r>
          </a:p>
          <a:p>
            <a:pPr marL="0" indent="0" algn="just">
              <a:lnSpc>
                <a:spcPct val="115000"/>
              </a:lnSpc>
              <a:spcBef>
                <a:spcPts val="833"/>
              </a:spcBef>
              <a:spcAft>
                <a:spcPct val="0"/>
              </a:spcAft>
              <a:buClr>
                <a:srgbClr val="000009"/>
              </a:buClr>
              <a:buSzPts val="1200"/>
              <a:buNone/>
              <a:tabLst>
                <a:tab pos="645558" algn="l"/>
              </a:tabLst>
            </a:pP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[8] Amrutha C.V, C. Jyotsna, </a:t>
            </a:r>
            <a:r>
              <a:rPr lang="en-US" altLang="en-US" sz="2000" dirty="0" err="1">
                <a:solidFill>
                  <a:srgbClr val="00000A"/>
                </a:solidFill>
                <a:latin typeface="Times New Roman" panose="02020603050405020304" pitchFamily="18" charset="0"/>
                <a:ea typeface="Calibri" panose="020F0502020204030204" pitchFamily="34" charset="0"/>
                <a:cs typeface="Times New Roman" panose="02020603050405020304" pitchFamily="18" charset="0"/>
              </a:rPr>
              <a:t>Amudha</a:t>
            </a:r>
            <a:r>
              <a:rPr lang="en-US" altLang="en-US" sz="2000" dirty="0">
                <a:solidFill>
                  <a:srgbClr val="00000A"/>
                </a:solidFill>
                <a:latin typeface="Times New Roman" panose="02020603050405020304" pitchFamily="18" charset="0"/>
                <a:ea typeface="Calibri" panose="020F0502020204030204" pitchFamily="34" charset="0"/>
                <a:cs typeface="Times New Roman" panose="02020603050405020304" pitchFamily="18" charset="0"/>
              </a:rPr>
              <a:t> J.” Deep Learning Approach for Suspicious Activity Detection from Surveillance Video” Proceedings of the Second International Conference on Innovative Mechanisms for Industry Applications (ICIMIA 2020) IEEE Xplore Part Number: CFP20K58-ART; ISBN: 978-1-7281-4167-1.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REPORT PREPARATION</a:t>
            </a:r>
          </a:p>
        </p:txBody>
      </p:sp>
      <p:sp>
        <p:nvSpPr>
          <p:cNvPr id="5" name="Slide Number Placeholder 4"/>
          <p:cNvSpPr>
            <a:spLocks noGrp="1"/>
          </p:cNvSpPr>
          <p:nvPr>
            <p:ph type="sldNum" sz="quarter" idx="14"/>
          </p:nvPr>
        </p:nvSpPr>
        <p:spPr/>
        <p:txBody>
          <a:bodyPr/>
          <a:lstStyle/>
          <a:p>
            <a:fld id="{45A3C14A-F937-4231-B6F1-40B429FAFB2F}" type="slidenum">
              <a:rPr lang="en-NZ" smtClean="0"/>
              <a:pPr/>
              <a:t>28</a:t>
            </a:fld>
            <a:endParaRPr lang="en-NZ" dirty="0"/>
          </a:p>
        </p:txBody>
      </p:sp>
      <p:pic>
        <p:nvPicPr>
          <p:cNvPr id="10" name="Picture 9">
            <a:extLst>
              <a:ext uri="{FF2B5EF4-FFF2-40B4-BE49-F238E27FC236}">
                <a16:creationId xmlns:a16="http://schemas.microsoft.com/office/drawing/2014/main" id="{A24FC8A2-A8DF-4F53-9130-EF9A4385477A}"/>
              </a:ext>
            </a:extLst>
          </p:cNvPr>
          <p:cNvPicPr>
            <a:picLocks noChangeAspect="1"/>
          </p:cNvPicPr>
          <p:nvPr/>
        </p:nvPicPr>
        <p:blipFill rotWithShape="1">
          <a:blip r:embed="rId2">
            <a:extLst>
              <a:ext uri="{28A0092B-C50C-407E-A947-70E740481C1C}">
                <a14:useLocalDpi xmlns:a14="http://schemas.microsoft.com/office/drawing/2010/main" val="0"/>
              </a:ext>
            </a:extLst>
          </a:blip>
          <a:srcRect l="13731" t="21543" r="58243" b="8116"/>
          <a:stretch/>
        </p:blipFill>
        <p:spPr>
          <a:xfrm rot="20768454">
            <a:off x="4653807" y="541820"/>
            <a:ext cx="3886548" cy="54868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163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95470" y="395786"/>
            <a:ext cx="6220610" cy="838202"/>
          </a:xfrm>
        </p:spPr>
        <p:txBody>
          <a:bodyPr/>
          <a:lstStyle/>
          <a:p>
            <a:r>
              <a:rPr lang="en-US" dirty="0"/>
              <a:t>PAPER &amp; PATENT PREPARATION</a:t>
            </a:r>
          </a:p>
        </p:txBody>
      </p:sp>
      <p:sp>
        <p:nvSpPr>
          <p:cNvPr id="5" name="Slide Number Placeholder 4"/>
          <p:cNvSpPr>
            <a:spLocks noGrp="1"/>
          </p:cNvSpPr>
          <p:nvPr>
            <p:ph type="sldNum" sz="quarter" idx="14"/>
          </p:nvPr>
        </p:nvSpPr>
        <p:spPr/>
        <p:txBody>
          <a:bodyPr/>
          <a:lstStyle/>
          <a:p>
            <a:fld id="{45A3C14A-F937-4231-B6F1-40B429FAFB2F}" type="slidenum">
              <a:rPr lang="en-NZ" smtClean="0"/>
              <a:pPr/>
              <a:t>29</a:t>
            </a:fld>
            <a:endParaRPr lang="en-NZ" dirty="0"/>
          </a:p>
        </p:txBody>
      </p:sp>
      <p:pic>
        <p:nvPicPr>
          <p:cNvPr id="7" name="Picture 6">
            <a:extLst>
              <a:ext uri="{FF2B5EF4-FFF2-40B4-BE49-F238E27FC236}">
                <a16:creationId xmlns:a16="http://schemas.microsoft.com/office/drawing/2014/main" id="{5CCA4AC5-3AE9-45D2-8B9C-69E73C5C82B0}"/>
              </a:ext>
            </a:extLst>
          </p:cNvPr>
          <p:cNvPicPr>
            <a:picLocks noChangeAspect="1"/>
          </p:cNvPicPr>
          <p:nvPr/>
        </p:nvPicPr>
        <p:blipFill rotWithShape="1">
          <a:blip r:embed="rId2">
            <a:extLst>
              <a:ext uri="{28A0092B-C50C-407E-A947-70E740481C1C}">
                <a14:useLocalDpi xmlns:a14="http://schemas.microsoft.com/office/drawing/2010/main" val="0"/>
              </a:ext>
            </a:extLst>
          </a:blip>
          <a:srcRect l="6325" t="21468" r="49845" b="6884"/>
          <a:stretch/>
        </p:blipFill>
        <p:spPr>
          <a:xfrm rot="290091">
            <a:off x="407368" y="1233988"/>
            <a:ext cx="4889343" cy="4536504"/>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D26E89BC-D6FC-45F3-A9CD-88DE7400210D}"/>
              </a:ext>
            </a:extLst>
          </p:cNvPr>
          <p:cNvPicPr>
            <a:picLocks noChangeAspect="1"/>
          </p:cNvPicPr>
          <p:nvPr/>
        </p:nvPicPr>
        <p:blipFill rotWithShape="1">
          <a:blip r:embed="rId3">
            <a:extLst>
              <a:ext uri="{28A0092B-C50C-407E-A947-70E740481C1C}">
                <a14:useLocalDpi xmlns:a14="http://schemas.microsoft.com/office/drawing/2010/main" val="0"/>
              </a:ext>
            </a:extLst>
          </a:blip>
          <a:srcRect l="47592" t="26488" r="1223" b="9567"/>
          <a:stretch/>
        </p:blipFill>
        <p:spPr>
          <a:xfrm rot="21013687">
            <a:off x="5924610" y="1078436"/>
            <a:ext cx="5738188" cy="40267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9304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081126" y="2708920"/>
            <a:ext cx="10515600" cy="1325563"/>
          </a:xfrm>
        </p:spPr>
        <p:txBody>
          <a:bodyPr/>
          <a:lstStyle/>
          <a:p>
            <a:r>
              <a:rPr lang="en-IN" sz="6600" dirty="0"/>
              <a:t>ABSTRACT</a:t>
            </a:r>
            <a:endParaRPr lang="en-US" sz="6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95470" y="395786"/>
            <a:ext cx="6220610" cy="838202"/>
          </a:xfrm>
        </p:spPr>
        <p:txBody>
          <a:bodyPr/>
          <a:lstStyle/>
          <a:p>
            <a:r>
              <a:rPr lang="en-US" dirty="0"/>
              <a:t>PAPER &amp; PATENT PREPARATION</a:t>
            </a:r>
          </a:p>
        </p:txBody>
      </p:sp>
      <p:sp>
        <p:nvSpPr>
          <p:cNvPr id="5" name="Slide Number Placeholder 4"/>
          <p:cNvSpPr>
            <a:spLocks noGrp="1"/>
          </p:cNvSpPr>
          <p:nvPr>
            <p:ph type="sldNum" sz="quarter" idx="14"/>
          </p:nvPr>
        </p:nvSpPr>
        <p:spPr/>
        <p:txBody>
          <a:bodyPr/>
          <a:lstStyle/>
          <a:p>
            <a:fld id="{45A3C14A-F937-4231-B6F1-40B429FAFB2F}" type="slidenum">
              <a:rPr lang="en-NZ" smtClean="0"/>
              <a:pPr/>
              <a:t>30</a:t>
            </a:fld>
            <a:endParaRPr lang="en-NZ" dirty="0"/>
          </a:p>
        </p:txBody>
      </p:sp>
      <p:pic>
        <p:nvPicPr>
          <p:cNvPr id="3" name="Picture 2">
            <a:extLst>
              <a:ext uri="{FF2B5EF4-FFF2-40B4-BE49-F238E27FC236}">
                <a16:creationId xmlns:a16="http://schemas.microsoft.com/office/drawing/2014/main" id="{AFE858D4-6B98-40C4-8CA1-1CB23C73C85B}"/>
              </a:ext>
            </a:extLst>
          </p:cNvPr>
          <p:cNvPicPr>
            <a:picLocks noChangeAspect="1"/>
          </p:cNvPicPr>
          <p:nvPr/>
        </p:nvPicPr>
        <p:blipFill rotWithShape="1">
          <a:blip r:embed="rId2">
            <a:extLst>
              <a:ext uri="{28A0092B-C50C-407E-A947-70E740481C1C}">
                <a14:useLocalDpi xmlns:a14="http://schemas.microsoft.com/office/drawing/2010/main" val="0"/>
              </a:ext>
            </a:extLst>
          </a:blip>
          <a:srcRect l="6372" t="3642" r="6510" b="4239"/>
          <a:stretch/>
        </p:blipFill>
        <p:spPr>
          <a:xfrm rot="21199407">
            <a:off x="5847953" y="1144725"/>
            <a:ext cx="5976664" cy="4752528"/>
          </a:xfrm>
          <a:prstGeom prst="rect">
            <a:avLst/>
          </a:prstGeom>
        </p:spPr>
      </p:pic>
      <p:sp>
        <p:nvSpPr>
          <p:cNvPr id="4" name="TextBox 3">
            <a:extLst>
              <a:ext uri="{FF2B5EF4-FFF2-40B4-BE49-F238E27FC236}">
                <a16:creationId xmlns:a16="http://schemas.microsoft.com/office/drawing/2014/main" id="{1D1F239B-9306-490B-9D1D-A22FA5F31DC4}"/>
              </a:ext>
            </a:extLst>
          </p:cNvPr>
          <p:cNvSpPr txBox="1"/>
          <p:nvPr/>
        </p:nvSpPr>
        <p:spPr>
          <a:xfrm>
            <a:off x="191344" y="1582686"/>
            <a:ext cx="5497264" cy="1754326"/>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Title: </a:t>
            </a:r>
          </a:p>
          <a:p>
            <a:pPr algn="just"/>
            <a:r>
              <a:rPr lang="en-US" dirty="0">
                <a:latin typeface="Times New Roman" panose="02020603050405020304" pitchFamily="18" charset="0"/>
                <a:cs typeface="Times New Roman" panose="02020603050405020304" pitchFamily="18" charset="0"/>
              </a:rPr>
              <a:t>A SYSTEM AND METHOD FOR MONITORING FACIAL EMOTIONS AND BEHAVIOR USING DEEP NEURAL NETWORK   </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Application Number</a:t>
            </a:r>
            <a:r>
              <a:rPr lang="en-US" dirty="0">
                <a:latin typeface="Times New Roman" panose="02020603050405020304" pitchFamily="18" charset="0"/>
                <a:cs typeface="Times New Roman" panose="02020603050405020304" pitchFamily="18" charset="0"/>
              </a:rPr>
              <a:t>: 2021102414</a:t>
            </a:r>
          </a:p>
        </p:txBody>
      </p:sp>
    </p:spTree>
    <p:extLst>
      <p:ext uri="{BB962C8B-B14F-4D97-AF65-F5344CB8AC3E}">
        <p14:creationId xmlns:p14="http://schemas.microsoft.com/office/powerpoint/2010/main" val="221984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4"/>
          </p:nvPr>
        </p:nvSpPr>
        <p:spPr/>
        <p:txBody>
          <a:bodyPr/>
          <a:lstStyle/>
          <a:p>
            <a:fld id="{45A3C14A-F937-4231-B6F1-40B429FAFB2F}" type="slidenum">
              <a:rPr lang="en-NZ" smtClean="0"/>
              <a:pPr/>
              <a:t>4</a:t>
            </a:fld>
            <a:endParaRPr lang="en-NZ" dirty="0"/>
          </a:p>
        </p:txBody>
      </p:sp>
      <p:sp>
        <p:nvSpPr>
          <p:cNvPr id="6" name="TextBox 5">
            <a:extLst>
              <a:ext uri="{FF2B5EF4-FFF2-40B4-BE49-F238E27FC236}">
                <a16:creationId xmlns:a16="http://schemas.microsoft.com/office/drawing/2014/main" id="{115A6F7C-3BB3-428A-B460-CD0FC3A679E6}"/>
              </a:ext>
            </a:extLst>
          </p:cNvPr>
          <p:cNvSpPr txBox="1"/>
          <p:nvPr/>
        </p:nvSpPr>
        <p:spPr>
          <a:xfrm>
            <a:off x="443372" y="620688"/>
            <a:ext cx="11305256" cy="5268109"/>
          </a:xfrm>
          <a:prstGeom prst="rect">
            <a:avLst/>
          </a:prstGeom>
          <a:noFill/>
        </p:spPr>
        <p:txBody>
          <a:bodyPr wrap="square" rtlCol="0">
            <a:spAutoFit/>
          </a:bodyPr>
          <a:lstStyle/>
          <a:p>
            <a:pPr algn="just" eaLnBrk="1" hangingPunct="1">
              <a:spcBef>
                <a:spcPct val="0"/>
              </a:spcBef>
              <a:spcAft>
                <a:spcPts val="1675"/>
              </a:spcAft>
            </a:pPr>
            <a:r>
              <a:rPr lang="en-US" altLang="en-US" sz="2800" dirty="0">
                <a:latin typeface="Times New Roman" panose="02020603050405020304" pitchFamily="18" charset="0"/>
                <a:cs typeface="Times New Roman" panose="02020603050405020304" pitchFamily="18" charset="0"/>
              </a:rPr>
              <a:t>Machine Learning Algorithms are used to implement the proposed to identify social distance, face masks, drowsiness detection, age-gender detection and emotion detection.</a:t>
            </a:r>
          </a:p>
          <a:p>
            <a:pPr algn="just" eaLnBrk="1" hangingPunct="1">
              <a:spcBef>
                <a:spcPct val="0"/>
              </a:spcBef>
              <a:spcAft>
                <a:spcPts val="1675"/>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In the proposed model, we are using machine learning techniques such as Linear discriminant Analysis (LDA), Independent Component Analysis (ICA), Principle Component Analysis (PCA) for age-gender detection and emotion detection, K-Nearest Neighbors (KNN) for Social Distancing, and Support Vector Machine (SVM) for face mask detection and drowsiness detection.</a:t>
            </a:r>
          </a:p>
          <a:p>
            <a:pPr algn="just" eaLnBrk="1" hangingPunct="1">
              <a:spcBef>
                <a:spcPct val="0"/>
              </a:spcBef>
              <a:spcAft>
                <a:spcPts val="1675"/>
              </a:spcAft>
            </a:pPr>
            <a:r>
              <a:rPr lang="en-US" sz="2800" dirty="0">
                <a:effectLst/>
                <a:latin typeface="Times New Roman" panose="02020603050405020304" pitchFamily="18" charset="0"/>
                <a:ea typeface="Calibri" panose="020F0502020204030204" pitchFamily="34" charset="0"/>
              </a:rPr>
              <a:t>The resultant average accuracy of all the models is 96.3% which is capable to predict various tasks.</a:t>
            </a:r>
            <a:endParaRPr lang="en-US" alt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081126" y="2708920"/>
            <a:ext cx="10515600" cy="1325563"/>
          </a:xfrm>
        </p:spPr>
        <p:txBody>
          <a:bodyPr/>
          <a:lstStyle/>
          <a:p>
            <a:r>
              <a:rPr lang="en-IN" sz="6600" dirty="0"/>
              <a:t>INTRODUCTION</a:t>
            </a:r>
            <a:endParaRPr lang="en-US" sz="6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4"/>
          </p:nvPr>
        </p:nvSpPr>
        <p:spPr/>
        <p:txBody>
          <a:bodyPr/>
          <a:lstStyle/>
          <a:p>
            <a:fld id="{45A3C14A-F937-4231-B6F1-40B429FAFB2F}" type="slidenum">
              <a:rPr lang="en-NZ" smtClean="0"/>
              <a:pPr/>
              <a:t>6</a:t>
            </a:fld>
            <a:endParaRPr lang="en-NZ" dirty="0"/>
          </a:p>
        </p:txBody>
      </p:sp>
      <p:sp>
        <p:nvSpPr>
          <p:cNvPr id="6" name="TextBox 5">
            <a:extLst>
              <a:ext uri="{FF2B5EF4-FFF2-40B4-BE49-F238E27FC236}">
                <a16:creationId xmlns:a16="http://schemas.microsoft.com/office/drawing/2014/main" id="{115A6F7C-3BB3-428A-B460-CD0FC3A679E6}"/>
              </a:ext>
            </a:extLst>
          </p:cNvPr>
          <p:cNvSpPr txBox="1"/>
          <p:nvPr/>
        </p:nvSpPr>
        <p:spPr>
          <a:xfrm>
            <a:off x="659396" y="1196752"/>
            <a:ext cx="10873208" cy="3326552"/>
          </a:xfrm>
          <a:prstGeom prst="rect">
            <a:avLst/>
          </a:prstGeom>
          <a:noFill/>
        </p:spPr>
        <p:txBody>
          <a:bodyPr wrap="square" rtlCol="0">
            <a:spAutoFit/>
          </a:bodyPr>
          <a:lstStyle/>
          <a:p>
            <a:pPr algn="just" eaLnBrk="1" hangingPunct="1">
              <a:spcBef>
                <a:spcPct val="0"/>
              </a:spcBef>
              <a:spcAft>
                <a:spcPts val="1675"/>
              </a:spcAft>
            </a:pPr>
            <a:r>
              <a:rPr lang="en-US" sz="2800" dirty="0">
                <a:effectLst/>
                <a:latin typeface="Times New Roman" panose="02020603050405020304" pitchFamily="18" charset="0"/>
                <a:ea typeface="Calibri" panose="020F0502020204030204" pitchFamily="34" charset="0"/>
              </a:rPr>
              <a:t>As per the current situation, the COVID-19 is still prevailing all over the world. As per the WHO report, 136 million people got affected till march 2021 and out of which 2.9 million people died. Many people all around the globe are still facing challenges.</a:t>
            </a:r>
          </a:p>
          <a:p>
            <a:pPr algn="just" eaLnBrk="1" hangingPunct="1">
              <a:spcBef>
                <a:spcPct val="0"/>
              </a:spcBef>
              <a:spcAft>
                <a:spcPts val="1675"/>
              </a:spcAft>
            </a:pPr>
            <a:r>
              <a:rPr lang="en-US" sz="2800" dirty="0">
                <a:effectLst/>
                <a:latin typeface="Times New Roman" panose="02020603050405020304" pitchFamily="18" charset="0"/>
                <a:ea typeface="Calibri" panose="020F0502020204030204" pitchFamily="34" charset="0"/>
              </a:rPr>
              <a:t>In Similar terms, drowsiness of driver while driving causes lots of accidents in and around the world.  As per the FARS survey, 63% of accidents were due to drowning while driving for the past 2 years</a:t>
            </a:r>
            <a:r>
              <a:rPr lang="en-US" sz="2800" dirty="0">
                <a:latin typeface="Times New Roman" panose="02020603050405020304" pitchFamily="18" charset="0"/>
                <a:ea typeface="Calibri" panose="020F0502020204030204" pitchFamily="34" charset="0"/>
              </a:rPr>
              <a:t>.</a:t>
            </a:r>
          </a:p>
        </p:txBody>
      </p:sp>
    </p:spTree>
    <p:extLst>
      <p:ext uri="{BB962C8B-B14F-4D97-AF65-F5344CB8AC3E}">
        <p14:creationId xmlns:p14="http://schemas.microsoft.com/office/powerpoint/2010/main" val="424910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4"/>
          </p:nvPr>
        </p:nvSpPr>
        <p:spPr/>
        <p:txBody>
          <a:bodyPr/>
          <a:lstStyle/>
          <a:p>
            <a:fld id="{45A3C14A-F937-4231-B6F1-40B429FAFB2F}" type="slidenum">
              <a:rPr lang="en-NZ" smtClean="0"/>
              <a:pPr/>
              <a:t>7</a:t>
            </a:fld>
            <a:endParaRPr lang="en-NZ" dirty="0"/>
          </a:p>
        </p:txBody>
      </p:sp>
      <p:sp>
        <p:nvSpPr>
          <p:cNvPr id="6" name="TextBox 5">
            <a:extLst>
              <a:ext uri="{FF2B5EF4-FFF2-40B4-BE49-F238E27FC236}">
                <a16:creationId xmlns:a16="http://schemas.microsoft.com/office/drawing/2014/main" id="{115A6F7C-3BB3-428A-B460-CD0FC3A679E6}"/>
              </a:ext>
            </a:extLst>
          </p:cNvPr>
          <p:cNvSpPr txBox="1"/>
          <p:nvPr/>
        </p:nvSpPr>
        <p:spPr>
          <a:xfrm>
            <a:off x="659396" y="1700808"/>
            <a:ext cx="10873208" cy="2464777"/>
          </a:xfrm>
          <a:prstGeom prst="rect">
            <a:avLst/>
          </a:prstGeom>
          <a:noFill/>
        </p:spPr>
        <p:txBody>
          <a:bodyPr wrap="square" rtlCol="0">
            <a:spAutoFit/>
          </a:bodyPr>
          <a:lstStyle/>
          <a:p>
            <a:pPr algn="just" eaLnBrk="1" hangingPunct="1">
              <a:spcBef>
                <a:spcPct val="0"/>
              </a:spcBef>
              <a:spcAft>
                <a:spcPts val="1675"/>
              </a:spcAft>
            </a:pPr>
            <a:r>
              <a:rPr lang="en-US" sz="2800" dirty="0">
                <a:effectLst/>
                <a:latin typeface="Times New Roman" panose="02020603050405020304" pitchFamily="18" charset="0"/>
                <a:ea typeface="Calibri" panose="020F0502020204030204" pitchFamily="34" charset="0"/>
              </a:rPr>
              <a:t>Human facial expressions are a common and straightforward way to communicate feelings and thoughts, particularly in nonverbal communication</a:t>
            </a:r>
            <a:r>
              <a:rPr lang="en-US" sz="2800" dirty="0">
                <a:solidFill>
                  <a:srgbClr val="000000"/>
                </a:solidFill>
                <a:effectLst/>
                <a:latin typeface="Times New Roman" panose="02020603050405020304" pitchFamily="18" charset="0"/>
                <a:ea typeface="Calibri" panose="020F0502020204030204" pitchFamily="34" charset="0"/>
              </a:rPr>
              <a:t>.</a:t>
            </a:r>
          </a:p>
          <a:p>
            <a:pPr algn="just" eaLnBrk="1" hangingPunct="1">
              <a:spcBef>
                <a:spcPct val="0"/>
              </a:spcBef>
              <a:spcAft>
                <a:spcPts val="1675"/>
              </a:spcAft>
            </a:pPr>
            <a:r>
              <a:rPr lang="en-US" sz="2800" dirty="0">
                <a:solidFill>
                  <a:srgbClr val="000000"/>
                </a:solidFill>
                <a:effectLst/>
                <a:latin typeface="Times New Roman" panose="02020603050405020304" pitchFamily="18" charset="0"/>
                <a:ea typeface="Calibri" panose="020F0502020204030204" pitchFamily="34" charset="0"/>
              </a:rPr>
              <a:t>To solve these issues, we do need a system that helps to prevent losses and gain features from resources.</a:t>
            </a:r>
            <a:endParaRPr lang="en-US"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0504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081126" y="2708920"/>
            <a:ext cx="10515600" cy="1325563"/>
          </a:xfrm>
        </p:spPr>
        <p:txBody>
          <a:bodyPr/>
          <a:lstStyle/>
          <a:p>
            <a:pPr algn="r"/>
            <a:r>
              <a:rPr lang="en-IN" sz="6600" dirty="0"/>
              <a:t>LITERATURE SURVEY</a:t>
            </a:r>
            <a:endParaRPr lang="en-US" sz="6600" dirty="0"/>
          </a:p>
        </p:txBody>
      </p:sp>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Placeholder 5">
            <a:extLst>
              <a:ext uri="{FF2B5EF4-FFF2-40B4-BE49-F238E27FC236}">
                <a16:creationId xmlns:a16="http://schemas.microsoft.com/office/drawing/2014/main" id="{E85A4E39-3F33-41E4-854C-64CE238AF5E5}"/>
              </a:ext>
            </a:extLst>
          </p:cNvPr>
          <p:cNvGraphicFramePr>
            <a:graphicFrameLocks noGrp="1"/>
          </p:cNvGraphicFramePr>
          <p:nvPr>
            <p:ph type="tbl" sz="quarter" idx="18"/>
            <p:extLst>
              <p:ext uri="{D42A27DB-BD31-4B8C-83A1-F6EECF244321}">
                <p14:modId xmlns:p14="http://schemas.microsoft.com/office/powerpoint/2010/main" val="2195210169"/>
              </p:ext>
            </p:extLst>
          </p:nvPr>
        </p:nvGraphicFramePr>
        <p:xfrm>
          <a:off x="1271464" y="404664"/>
          <a:ext cx="9649072" cy="5485373"/>
        </p:xfrm>
        <a:graphic>
          <a:graphicData uri="http://schemas.openxmlformats.org/drawingml/2006/table">
            <a:tbl>
              <a:tblPr firstRow="1" firstCol="1" bandRow="1">
                <a:tableStyleId>{5C22544A-7EE6-4342-B048-85BDC9FD1C3A}</a:tableStyleId>
              </a:tblPr>
              <a:tblGrid>
                <a:gridCol w="922504">
                  <a:extLst>
                    <a:ext uri="{9D8B030D-6E8A-4147-A177-3AD203B41FA5}">
                      <a16:colId xmlns:a16="http://schemas.microsoft.com/office/drawing/2014/main" val="254492367"/>
                    </a:ext>
                  </a:extLst>
                </a:gridCol>
                <a:gridCol w="1872698">
                  <a:extLst>
                    <a:ext uri="{9D8B030D-6E8A-4147-A177-3AD203B41FA5}">
                      <a16:colId xmlns:a16="http://schemas.microsoft.com/office/drawing/2014/main" val="105830461"/>
                    </a:ext>
                  </a:extLst>
                </a:gridCol>
                <a:gridCol w="2336547">
                  <a:extLst>
                    <a:ext uri="{9D8B030D-6E8A-4147-A177-3AD203B41FA5}">
                      <a16:colId xmlns:a16="http://schemas.microsoft.com/office/drawing/2014/main" val="2405455527"/>
                    </a:ext>
                  </a:extLst>
                </a:gridCol>
                <a:gridCol w="2648086">
                  <a:extLst>
                    <a:ext uri="{9D8B030D-6E8A-4147-A177-3AD203B41FA5}">
                      <a16:colId xmlns:a16="http://schemas.microsoft.com/office/drawing/2014/main" val="4086829544"/>
                    </a:ext>
                  </a:extLst>
                </a:gridCol>
                <a:gridCol w="1869237">
                  <a:extLst>
                    <a:ext uri="{9D8B030D-6E8A-4147-A177-3AD203B41FA5}">
                      <a16:colId xmlns:a16="http://schemas.microsoft.com/office/drawing/2014/main" val="1474501554"/>
                    </a:ext>
                  </a:extLst>
                </a:gridCol>
              </a:tblGrid>
              <a:tr h="746290">
                <a:tc>
                  <a:txBody>
                    <a:bodyPr/>
                    <a:lstStyle/>
                    <a:p>
                      <a:pPr marL="0" marR="0" algn="just">
                        <a:lnSpc>
                          <a:spcPct val="107000"/>
                        </a:lnSpc>
                        <a:spcBef>
                          <a:spcPts val="0"/>
                        </a:spcBef>
                        <a:spcAft>
                          <a:spcPts val="0"/>
                        </a:spcAft>
                        <a:tabLst>
                          <a:tab pos="857250" algn="l"/>
                        </a:tabLst>
                      </a:pPr>
                      <a:r>
                        <a:rPr lang="en-US" sz="2400" dirty="0">
                          <a:effectLst/>
                          <a:latin typeface="Times New Roman" panose="02020603050405020304" pitchFamily="18" charset="0"/>
                          <a:cs typeface="Times New Roman" panose="02020603050405020304" pitchFamily="18" charset="0"/>
                        </a:rPr>
                        <a:t>Ref No.</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Approach</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Advantages</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Limitations</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Accuracy</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8641213"/>
                  </a:ext>
                </a:extLst>
              </a:tr>
              <a:tr h="823708">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[1]</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CNN</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Intermitted CNN.</a:t>
                      </a:r>
                    </a:p>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Fails capture in low light conditions.</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93.2%</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0124529"/>
                  </a:ext>
                </a:extLst>
              </a:tr>
              <a:tr h="1002163">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[2]</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Open-CV and SVM</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Works in bright backgrounds.</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Fails while wearing glasses.</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89.2</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1279316"/>
                  </a:ext>
                </a:extLst>
              </a:tr>
              <a:tr h="1164541">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[3]</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3D-CNN with HMM.</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Detects both images and videos.</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Fails to detect multiple faces.</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91.5%</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31440834"/>
                  </a:ext>
                </a:extLst>
              </a:tr>
              <a:tr h="869306">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[4]</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R-CNN.</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IN" sz="2400">
                          <a:effectLst/>
                          <a:latin typeface="Times New Roman" panose="02020603050405020304" pitchFamily="18" charset="0"/>
                          <a:cs typeface="Times New Roman" panose="02020603050405020304" pitchFamily="18" charset="0"/>
                        </a:rPr>
                        <a:t>Works even in-crowd.</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IN" sz="2400">
                          <a:effectLst/>
                          <a:latin typeface="Times New Roman" panose="02020603050405020304" pitchFamily="18" charset="0"/>
                          <a:cs typeface="Times New Roman" panose="02020603050405020304" pitchFamily="18" charset="0"/>
                        </a:rPr>
                        <a:t>Fails in dark background.</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IN" sz="2400">
                          <a:effectLst/>
                          <a:latin typeface="Times New Roman" panose="02020603050405020304" pitchFamily="18" charset="0"/>
                          <a:cs typeface="Times New Roman" panose="02020603050405020304" pitchFamily="18" charset="0"/>
                        </a:rPr>
                        <a:t>95.2%</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3516822"/>
                  </a:ext>
                </a:extLst>
              </a:tr>
              <a:tr h="869306">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[5]</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US" sz="2400">
                          <a:effectLst/>
                          <a:latin typeface="Times New Roman" panose="02020603050405020304" pitchFamily="18" charset="0"/>
                          <a:cs typeface="Times New Roman" panose="02020603050405020304" pitchFamily="18" charset="0"/>
                        </a:rPr>
                        <a:t>CNN and LDA.</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IN" sz="2400">
                          <a:effectLst/>
                          <a:latin typeface="Times New Roman" panose="02020603050405020304" pitchFamily="18" charset="0"/>
                          <a:cs typeface="Times New Roman" panose="02020603050405020304" pitchFamily="18" charset="0"/>
                        </a:rPr>
                        <a:t>Detects multiple faces.</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IN" sz="2400">
                          <a:effectLst/>
                          <a:latin typeface="Times New Roman" panose="02020603050405020304" pitchFamily="18" charset="0"/>
                          <a:cs typeface="Times New Roman" panose="02020603050405020304" pitchFamily="18" charset="0"/>
                        </a:rPr>
                        <a:t>Scope to improve Accuracy.</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857250" algn="l"/>
                        </a:tabLst>
                      </a:pPr>
                      <a:r>
                        <a:rPr lang="en-IN" sz="2400" dirty="0">
                          <a:effectLst/>
                          <a:latin typeface="Times New Roman" panose="02020603050405020304" pitchFamily="18" charset="0"/>
                          <a:cs typeface="Times New Roman" panose="02020603050405020304" pitchFamily="18" charset="0"/>
                        </a:rPr>
                        <a:t>85.3%</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3327766"/>
                  </a:ext>
                </a:extLst>
              </a:tr>
            </a:tbl>
          </a:graphicData>
        </a:graphic>
      </p:graphicFrame>
      <p:sp>
        <p:nvSpPr>
          <p:cNvPr id="5" name="Slide Number Placeholder 4"/>
          <p:cNvSpPr>
            <a:spLocks noGrp="1"/>
          </p:cNvSpPr>
          <p:nvPr>
            <p:ph type="sldNum" sz="quarter" idx="14"/>
          </p:nvPr>
        </p:nvSpPr>
        <p:spPr/>
        <p:txBody>
          <a:bodyPr/>
          <a:lstStyle/>
          <a:p>
            <a:fld id="{45A3C14A-F937-4231-B6F1-40B429FAFB2F}" type="slidenum">
              <a:rPr lang="en-NZ" smtClean="0"/>
              <a:pPr/>
              <a:t>9</a:t>
            </a:fld>
            <a:endParaRPr lang="en-NZ" dirty="0"/>
          </a:p>
        </p:txBody>
      </p:sp>
    </p:spTree>
  </p:cSld>
  <p:clrMapOvr>
    <a:masterClrMapping/>
  </p:clrMapOvr>
</p:sld>
</file>

<file path=ppt/theme/theme1.xml><?xml version="1.0" encoding="utf-8"?>
<a:theme xmlns:a="http://schemas.openxmlformats.org/drawingml/2006/main" name="REVA REVISED TEMPLATE">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roko_LI master PPT template vs6_17 May" id="{612B838A-5E32-418B-B7C4-7EB4F3A298E7}" vid="{DD7C752D-2EC0-456A-A201-07402427576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SP_Nobel">
      <a:majorFont>
        <a:latin typeface="Nobel-Book"/>
        <a:ea typeface="ＭＳ Ｐゴシック"/>
        <a:cs typeface=""/>
      </a:majorFont>
      <a:minorFont>
        <a:latin typeface="Nobel-Book"/>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SP_Nobel">
      <a:majorFont>
        <a:latin typeface="Nobel-Book"/>
        <a:ea typeface="ＭＳ Ｐゴシック"/>
        <a:cs typeface=""/>
      </a:majorFont>
      <a:minorFont>
        <a:latin typeface="Nobel-Book"/>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genda">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vider">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edia / Video Slide">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py Slides">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opy and Image">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able &amp; Graphs Slide">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Flow Slides">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hank You ">
  <a:themeElements>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fontScheme name="ユーザー定義 1">
      <a:majorFont>
        <a:latin typeface="Nobel-Book"/>
        <a:ea typeface="レクサスロダン Pro L"/>
        <a:cs typeface=""/>
      </a:majorFont>
      <a:minorFont>
        <a:latin typeface="Nobel-Book"/>
        <a:ea typeface="レクサスロダン Pro 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Lexus 3">
    <a:dk1>
      <a:srgbClr val="000000"/>
    </a:dk1>
    <a:lt1>
      <a:srgbClr val="FFFFFF"/>
    </a:lt1>
    <a:dk2>
      <a:srgbClr val="44546A"/>
    </a:dk2>
    <a:lt2>
      <a:srgbClr val="E7E6E6"/>
    </a:lt2>
    <a:accent1>
      <a:srgbClr val="5B9BD5"/>
    </a:accent1>
    <a:accent2>
      <a:srgbClr val="0082B2"/>
    </a:accent2>
    <a:accent3>
      <a:srgbClr val="70AD47"/>
    </a:accent3>
    <a:accent4>
      <a:srgbClr val="A8B654"/>
    </a:accent4>
    <a:accent5>
      <a:srgbClr val="F8F8AD"/>
    </a:accent5>
    <a:accent6>
      <a:srgbClr val="CAB6D8"/>
    </a:accent6>
    <a:hlink>
      <a:srgbClr val="48367D"/>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60ADC236C7AC742BB0BFCA0FFECEA3A" ma:contentTypeVersion="0" ma:contentTypeDescription="Create a new document." ma:contentTypeScope="" ma:versionID="6b302963b2d4f2b039b5a5db900d0a6b">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6C91B7-41B2-43A3-A2C0-738920E68A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9AE24FE-195A-4977-9740-21B0E7B6E428}">
  <ds:schemaRefs>
    <ds:schemaRef ds:uri="http://schemas.microsoft.com/sharepoint/v3/contenttype/forms"/>
  </ds:schemaRefs>
</ds:datastoreItem>
</file>

<file path=customXml/itemProps3.xml><?xml version="1.0" encoding="utf-8"?>
<ds:datastoreItem xmlns:ds="http://schemas.openxmlformats.org/officeDocument/2006/customXml" ds:itemID="{74916671-0E7D-4594-8037-60C70BF44351}">
  <ds:schemaRefs>
    <ds:schemaRef ds:uri="http://purl.org/dc/terms/"/>
    <ds:schemaRef ds:uri="http://schemas.microsoft.com/office/2006/documentManagement/types"/>
    <ds:schemaRef ds:uri="http://www.w3.org/XML/1998/namespace"/>
    <ds:schemaRef ds:uri="http://purl.org/dc/elements/1.1/"/>
    <ds:schemaRef ds:uri="http://schemas.microsoft.com/office/2006/metadata/properties"/>
    <ds:schemaRef ds:uri="http://schemas.microsoft.com/office/infopath/2007/PartnerControls"/>
    <ds:schemaRef ds:uri="http://purl.org/dc/dcmitype/"/>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REVA REVISED TEMPLATE</Template>
  <TotalTime>1220</TotalTime>
  <Words>1388</Words>
  <Application>Microsoft Office PowerPoint</Application>
  <PresentationFormat>Widescreen</PresentationFormat>
  <Paragraphs>145</Paragraphs>
  <Slides>31</Slides>
  <Notes>1</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31</vt:i4>
      </vt:variant>
    </vt:vector>
  </HeadingPairs>
  <TitlesOfParts>
    <vt:vector size="46" baseType="lpstr">
      <vt:lpstr>Arial</vt:lpstr>
      <vt:lpstr>Calibri</vt:lpstr>
      <vt:lpstr>Nobel-Book</vt:lpstr>
      <vt:lpstr>Roboto Medium</vt:lpstr>
      <vt:lpstr>Times New Roman</vt:lpstr>
      <vt:lpstr>Wingdings</vt:lpstr>
      <vt:lpstr>REVA REVISED TEMPLATE</vt:lpstr>
      <vt:lpstr>Agenda</vt:lpstr>
      <vt:lpstr>Divider</vt:lpstr>
      <vt:lpstr>Media / Video Slide</vt:lpstr>
      <vt:lpstr>Copy Slides</vt:lpstr>
      <vt:lpstr>Copy and Image</vt:lpstr>
      <vt:lpstr>Table &amp; Graphs Slide</vt:lpstr>
      <vt:lpstr>Flow Slides</vt:lpstr>
      <vt:lpstr>Thank You </vt:lpstr>
      <vt:lpstr>3rd International Virtual Conference on Advances in Computing &amp; Information Technology (IACIT - 2021) 17th and 18th May, 2021</vt:lpstr>
      <vt:lpstr>Contents</vt:lpstr>
      <vt:lpstr>ABSTRACT</vt:lpstr>
      <vt:lpstr>PowerPoint Presentation</vt:lpstr>
      <vt:lpstr>INTRODUCTION</vt:lpstr>
      <vt:lpstr>PowerPoint Presentation</vt:lpstr>
      <vt:lpstr>PowerPoint Presentation</vt:lpstr>
      <vt:lpstr>LITERATURE SURVEY</vt:lpstr>
      <vt:lpstr>PowerPoint Presentation</vt:lpstr>
      <vt:lpstr>PROBLEM STATEMENT</vt:lpstr>
      <vt:lpstr>PowerPoint Presentation</vt:lpstr>
      <vt:lpstr>PowerPoint Presentation</vt:lpstr>
      <vt:lpstr> PROPOSED WORK / METHODOLOGY USED</vt:lpstr>
      <vt:lpstr>PowerPoint Presentation</vt:lpstr>
      <vt:lpstr>PowerPoint Presentation</vt:lpstr>
      <vt:lpstr>      RESULTS AND DISCUSSIONS</vt:lpstr>
      <vt:lpstr>Implementation</vt:lpstr>
      <vt:lpstr>Results</vt:lpstr>
      <vt:lpstr>Results</vt:lpstr>
      <vt:lpstr>RESULTS</vt:lpstr>
      <vt:lpstr>Results</vt:lpstr>
      <vt:lpstr>CONCLUSION</vt:lpstr>
      <vt:lpstr>Conclusion &amp; Continuation</vt:lpstr>
      <vt:lpstr>Cont.</vt:lpstr>
      <vt:lpstr>REFERENCES</vt:lpstr>
      <vt:lpstr>References</vt:lpstr>
      <vt:lpstr>Cont.</vt:lpstr>
      <vt:lpstr>REPORT PREPARATION</vt:lpstr>
      <vt:lpstr>PAPER &amp; PATENT PREPARATION</vt:lpstr>
      <vt:lpstr>PAPER &amp; PATENT PREPARATION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Anjan</dc:creator>
  <cp:lastModifiedBy>BINDU BHARGAVA REDDY CHINTAM</cp:lastModifiedBy>
  <cp:revision>199</cp:revision>
  <cp:lastPrinted>2018-09-28T07:11:06Z</cp:lastPrinted>
  <dcterms:created xsi:type="dcterms:W3CDTF">2021-03-22T08:19:46Z</dcterms:created>
  <dcterms:modified xsi:type="dcterms:W3CDTF">2021-06-19T08:01:56Z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0x010100B60ADC236C7AC742BB0BFCA0FFECEA3A</vt:lpwstr>
  </property>
</Properties>
</file>